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9" r:id="rId4"/>
    <p:sldId id="264" r:id="rId5"/>
    <p:sldId id="265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orient="horz" pos="4319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orient="horz" pos="845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432"/>
      </p:cViewPr>
      <p:guideLst>
        <p:guide orient="horz" pos="4201"/>
        <p:guide orient="horz" pos="4319"/>
        <p:guide orient="horz" pos="436"/>
        <p:guide orient="horz" pos="84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0154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1658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2477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3DA72-E701-4FD8-A740-D801A9F1B9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714589-8326-4D32-AD32-9B13D57C2D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6C47C-F40E-4445-9FE4-587C46F44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DF033-531F-4375-B3B3-D0856E90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8DBBC-5F5A-4BDD-BA32-A12B264D7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200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65B3-BBD9-4BF9-A40D-40C8235F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E7EBE-4AA1-427C-BC72-996B775B5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20652-591A-40B3-B877-E47FFB2D8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0B309-23D1-42D2-A8CC-CD491616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1922-3FD9-42BF-B185-B7D2A53B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52688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F32D-F36E-4F57-A2D5-054EE390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1AD4F-7B80-4B79-AB9A-6F3911016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66E8C-915F-4BDF-80A2-012F08CA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5AEB8-9228-4EF2-B3F8-61C30DE10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A1105-E2C3-46BD-AB49-6AD3A5AC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964336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2E58-92F8-4EF4-9C9F-F0FA18F73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731AD-5C59-4D5A-8FBD-4579E73A7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60DDC-D78C-43CC-8CD2-7CBEEB375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A2D09-EBA6-48A2-AB23-EBC5E0A6B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C507-57AB-4E33-AC5A-9A825A01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12414-4A40-4F46-98EA-2CB9F9C53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2578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F63D-53F4-42FF-8BE0-ABE1AAB5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B5625-9299-4BA7-A675-9C3B850CA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53C251-46B3-4331-99D7-F44CCCE60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735BB-C555-4C90-B56C-0FD78B068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35CFF5-DAFF-4351-8B8B-F102A5113C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67D176-C8FF-4067-A4AF-A266A031A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23FDC3-8415-4A21-8335-24410C602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D190DF-6EBB-451A-AE6F-7A9EC647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176828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73050-56B1-461D-B5C5-BC9146D9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199F80-F34B-4E1E-8EB1-504898FA9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704405-DE1E-4C07-A412-49C5F223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53B5C-1D56-41EA-9F0F-4235A1C0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384339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2A542-FD6D-4D10-A241-D23C63124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E1B89-444E-4F4E-9FF2-0A94E66CA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E3E2C-B377-4AD2-83A0-8A87C14E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58436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4E890-F0A6-4928-8151-D3DEAA6E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32B28-504F-4CEE-B81E-C7DD7E87C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148440-5C74-4B53-A883-FE8D5E1B0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CA7AF-8EB2-4C61-A8BB-C55FD1D4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AA03E-F51C-4FB6-90E3-B18E89661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C436-6C8E-4C53-83CC-14D32B217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6766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97713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274C-19E7-45AB-BC99-E51633902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CEE8F-0BE4-4B41-B06E-653DFA7DB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E0093-5ABD-4486-A50B-226E85C0A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EC9BC-457A-41C3-9277-ED1BE043C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20699-DA3A-4B21-8932-78812523F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9573E-143F-4EC4-AC24-F9D31D88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751525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5969-5446-49C1-B01C-92CEF259F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D202B-7049-4512-96C0-99DC1C9E27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DBC13-19D8-4CBD-924A-8B4118973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F6F61-13CB-4BDE-BF7C-500D905F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0D211-0EA1-4AF9-929C-95CDCEF7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638009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DCE64-94A2-4E3C-918D-FDA7809F6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78DEF-4373-40D3-BA1C-29EDC2556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389A6-7FA2-4AEE-9400-0826C020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7C060-D499-4802-A52A-775FD823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28B6B-ACFD-4FEE-8812-B2D3F4BB0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51183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2129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42807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0795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5043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34520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6792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18787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451377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8B7828-02F4-4501-AB8C-1DE5B3C2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A5760-0D40-4E9C-9055-489879D9E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3AEB3-A29F-45F6-93B9-32D324952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A1645-425C-4271-9D75-67B9EED6663A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18E8B-00E5-4263-BE07-8CBA83CEE5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4F1C0-8900-4888-8FA2-F15B69D78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EBCF0-865F-4870-9729-EB2C077E033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9814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A3D213-3E4B-4443-A783-1712708E8DF4}"/>
              </a:ext>
            </a:extLst>
          </p:cNvPr>
          <p:cNvSpPr txBox="1"/>
          <p:nvPr/>
        </p:nvSpPr>
        <p:spPr>
          <a:xfrm>
            <a:off x="-1" y="2813447"/>
            <a:ext cx="1219200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VA-VB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564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4FEC84C-8538-49D2-BED4-D59C46DFCA7D}"/>
              </a:ext>
            </a:extLst>
          </p:cNvPr>
          <p:cNvGrpSpPr/>
          <p:nvPr/>
        </p:nvGrpSpPr>
        <p:grpSpPr>
          <a:xfrm>
            <a:off x="538932" y="0"/>
            <a:ext cx="11114136" cy="6858000"/>
            <a:chOff x="538932" y="0"/>
            <a:chExt cx="11114136" cy="685800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E01CB52-BC9D-4229-ABBB-856F4B9CF151}"/>
                </a:ext>
              </a:extLst>
            </p:cNvPr>
            <p:cNvGrpSpPr/>
            <p:nvPr/>
          </p:nvGrpSpPr>
          <p:grpSpPr>
            <a:xfrm>
              <a:off x="538932" y="0"/>
              <a:ext cx="11114136" cy="6858000"/>
              <a:chOff x="538932" y="0"/>
              <a:chExt cx="11114136" cy="6858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34D9AACD-07E8-49E8-BF0C-7DCAC22ED148}"/>
                  </a:ext>
                </a:extLst>
              </p:cNvPr>
              <p:cNvGrpSpPr/>
              <p:nvPr/>
            </p:nvGrpSpPr>
            <p:grpSpPr>
              <a:xfrm>
                <a:off x="538932" y="0"/>
                <a:ext cx="11114136" cy="6858000"/>
                <a:chOff x="538932" y="0"/>
                <a:chExt cx="11114136" cy="6858000"/>
              </a:xfrm>
            </p:grpSpPr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7ACA2C2E-0AEA-4A2A-826A-6455F7ACD3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538932" y="0"/>
                  <a:ext cx="11114136" cy="6858000"/>
                </a:xfrm>
                <a:prstGeom prst="rect">
                  <a:avLst/>
                </a:prstGeom>
              </p:spPr>
            </p:pic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1FB22783-05D7-4913-8294-B9237163BBCF}"/>
                    </a:ext>
                  </a:extLst>
                </p:cNvPr>
                <p:cNvCxnSpPr/>
                <p:nvPr/>
              </p:nvCxnSpPr>
              <p:spPr>
                <a:xfrm flipH="1">
                  <a:off x="3853543" y="167951"/>
                  <a:ext cx="5439747" cy="6064898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D0B7EA-6994-4198-A94B-C27AE508A32A}"/>
                  </a:ext>
                </a:extLst>
              </p:cNvPr>
              <p:cNvSpPr txBox="1"/>
              <p:nvPr/>
            </p:nvSpPr>
            <p:spPr>
              <a:xfrm rot="18900000">
                <a:off x="3787556" y="6214356"/>
                <a:ext cx="5660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VA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2AEF9A-1E95-491B-9255-C9B2AB03733E}"/>
                  </a:ext>
                </a:extLst>
              </p:cNvPr>
              <p:cNvSpPr txBox="1"/>
              <p:nvPr/>
            </p:nvSpPr>
            <p:spPr>
              <a:xfrm rot="18900000">
                <a:off x="9245811" y="-40397"/>
                <a:ext cx="5660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R="0" lvl="0" indent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2400" b="1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defRPr>
                </a:lvl1pPr>
              </a:lstStyle>
              <a:p>
                <a:r>
                  <a:rPr lang="en-ZA" dirty="0"/>
                  <a:t>VB</a:t>
                </a: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A8BC1C-61AB-4683-BC6C-59810290F353}"/>
                </a:ext>
              </a:extLst>
            </p:cNvPr>
            <p:cNvSpPr txBox="1"/>
            <p:nvPr/>
          </p:nvSpPr>
          <p:spPr>
            <a:xfrm>
              <a:off x="799105" y="226909"/>
              <a:ext cx="55746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Calvinia 1: 250 000 Geology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196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C70EEE-D268-42BB-B1EE-51173E07C312}"/>
              </a:ext>
            </a:extLst>
          </p:cNvPr>
          <p:cNvGrpSpPr/>
          <p:nvPr/>
        </p:nvGrpSpPr>
        <p:grpSpPr>
          <a:xfrm>
            <a:off x="70183" y="1529502"/>
            <a:ext cx="12181907" cy="3573190"/>
            <a:chOff x="70183" y="1529502"/>
            <a:chExt cx="12181907" cy="3573190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AA723CB-2646-447B-9604-99B95D2EFC38}"/>
                </a:ext>
              </a:extLst>
            </p:cNvPr>
            <p:cNvSpPr/>
            <p:nvPr/>
          </p:nvSpPr>
          <p:spPr>
            <a:xfrm>
              <a:off x="7661610" y="3002955"/>
              <a:ext cx="428625" cy="247650"/>
            </a:xfrm>
            <a:custGeom>
              <a:avLst/>
              <a:gdLst>
                <a:gd name="connsiteX0" fmla="*/ 0 w 447675"/>
                <a:gd name="connsiteY0" fmla="*/ 128588 h 247650"/>
                <a:gd name="connsiteX1" fmla="*/ 9525 w 447675"/>
                <a:gd name="connsiteY1" fmla="*/ 73819 h 247650"/>
                <a:gd name="connsiteX2" fmla="*/ 30956 w 447675"/>
                <a:gd name="connsiteY2" fmla="*/ 26194 h 247650"/>
                <a:gd name="connsiteX3" fmla="*/ 45244 w 447675"/>
                <a:gd name="connsiteY3" fmla="*/ 7144 h 247650"/>
                <a:gd name="connsiteX4" fmla="*/ 57150 w 447675"/>
                <a:gd name="connsiteY4" fmla="*/ 0 h 247650"/>
                <a:gd name="connsiteX5" fmla="*/ 57150 w 447675"/>
                <a:gd name="connsiteY5" fmla="*/ 0 h 247650"/>
                <a:gd name="connsiteX6" fmla="*/ 185738 w 447675"/>
                <a:gd name="connsiteY6" fmla="*/ 28575 h 247650"/>
                <a:gd name="connsiteX7" fmla="*/ 273844 w 447675"/>
                <a:gd name="connsiteY7" fmla="*/ 57150 h 247650"/>
                <a:gd name="connsiteX8" fmla="*/ 333375 w 447675"/>
                <a:gd name="connsiteY8" fmla="*/ 78582 h 247650"/>
                <a:gd name="connsiteX9" fmla="*/ 373856 w 447675"/>
                <a:gd name="connsiteY9" fmla="*/ 95250 h 247650"/>
                <a:gd name="connsiteX10" fmla="*/ 392906 w 447675"/>
                <a:gd name="connsiteY10" fmla="*/ 128588 h 247650"/>
                <a:gd name="connsiteX11" fmla="*/ 409575 w 447675"/>
                <a:gd name="connsiteY11" fmla="*/ 161925 h 247650"/>
                <a:gd name="connsiteX12" fmla="*/ 431006 w 447675"/>
                <a:gd name="connsiteY12" fmla="*/ 197644 h 247650"/>
                <a:gd name="connsiteX13" fmla="*/ 447675 w 447675"/>
                <a:gd name="connsiteY13" fmla="*/ 223838 h 247650"/>
                <a:gd name="connsiteX14" fmla="*/ 416719 w 447675"/>
                <a:gd name="connsiteY14" fmla="*/ 247650 h 247650"/>
                <a:gd name="connsiteX15" fmla="*/ 283369 w 447675"/>
                <a:gd name="connsiteY15" fmla="*/ 216694 h 247650"/>
                <a:gd name="connsiteX16" fmla="*/ 257175 w 447675"/>
                <a:gd name="connsiteY16" fmla="*/ 204788 h 247650"/>
                <a:gd name="connsiteX17" fmla="*/ 247650 w 447675"/>
                <a:gd name="connsiteY17" fmla="*/ 202407 h 247650"/>
                <a:gd name="connsiteX18" fmla="*/ 102394 w 447675"/>
                <a:gd name="connsiteY18" fmla="*/ 154782 h 247650"/>
                <a:gd name="connsiteX19" fmla="*/ 64294 w 447675"/>
                <a:gd name="connsiteY19" fmla="*/ 147638 h 247650"/>
                <a:gd name="connsiteX20" fmla="*/ 0 w 447675"/>
                <a:gd name="connsiteY20" fmla="*/ 128588 h 247650"/>
                <a:gd name="connsiteX0" fmla="*/ 0 w 447675"/>
                <a:gd name="connsiteY0" fmla="*/ 128588 h 247650"/>
                <a:gd name="connsiteX1" fmla="*/ 42863 w 447675"/>
                <a:gd name="connsiteY1" fmla="*/ 78582 h 247650"/>
                <a:gd name="connsiteX2" fmla="*/ 30956 w 447675"/>
                <a:gd name="connsiteY2" fmla="*/ 26194 h 247650"/>
                <a:gd name="connsiteX3" fmla="*/ 45244 w 447675"/>
                <a:gd name="connsiteY3" fmla="*/ 7144 h 247650"/>
                <a:gd name="connsiteX4" fmla="*/ 57150 w 447675"/>
                <a:gd name="connsiteY4" fmla="*/ 0 h 247650"/>
                <a:gd name="connsiteX5" fmla="*/ 57150 w 447675"/>
                <a:gd name="connsiteY5" fmla="*/ 0 h 247650"/>
                <a:gd name="connsiteX6" fmla="*/ 185738 w 447675"/>
                <a:gd name="connsiteY6" fmla="*/ 28575 h 247650"/>
                <a:gd name="connsiteX7" fmla="*/ 273844 w 447675"/>
                <a:gd name="connsiteY7" fmla="*/ 57150 h 247650"/>
                <a:gd name="connsiteX8" fmla="*/ 333375 w 447675"/>
                <a:gd name="connsiteY8" fmla="*/ 78582 h 247650"/>
                <a:gd name="connsiteX9" fmla="*/ 373856 w 447675"/>
                <a:gd name="connsiteY9" fmla="*/ 95250 h 247650"/>
                <a:gd name="connsiteX10" fmla="*/ 392906 w 447675"/>
                <a:gd name="connsiteY10" fmla="*/ 128588 h 247650"/>
                <a:gd name="connsiteX11" fmla="*/ 409575 w 447675"/>
                <a:gd name="connsiteY11" fmla="*/ 161925 h 247650"/>
                <a:gd name="connsiteX12" fmla="*/ 431006 w 447675"/>
                <a:gd name="connsiteY12" fmla="*/ 197644 h 247650"/>
                <a:gd name="connsiteX13" fmla="*/ 447675 w 447675"/>
                <a:gd name="connsiteY13" fmla="*/ 223838 h 247650"/>
                <a:gd name="connsiteX14" fmla="*/ 416719 w 447675"/>
                <a:gd name="connsiteY14" fmla="*/ 247650 h 247650"/>
                <a:gd name="connsiteX15" fmla="*/ 283369 w 447675"/>
                <a:gd name="connsiteY15" fmla="*/ 216694 h 247650"/>
                <a:gd name="connsiteX16" fmla="*/ 257175 w 447675"/>
                <a:gd name="connsiteY16" fmla="*/ 204788 h 247650"/>
                <a:gd name="connsiteX17" fmla="*/ 247650 w 447675"/>
                <a:gd name="connsiteY17" fmla="*/ 202407 h 247650"/>
                <a:gd name="connsiteX18" fmla="*/ 102394 w 447675"/>
                <a:gd name="connsiteY18" fmla="*/ 154782 h 247650"/>
                <a:gd name="connsiteX19" fmla="*/ 64294 w 447675"/>
                <a:gd name="connsiteY19" fmla="*/ 147638 h 247650"/>
                <a:gd name="connsiteX20" fmla="*/ 0 w 447675"/>
                <a:gd name="connsiteY20" fmla="*/ 128588 h 247650"/>
                <a:gd name="connsiteX0" fmla="*/ 0 w 428625"/>
                <a:gd name="connsiteY0" fmla="*/ 147638 h 247650"/>
                <a:gd name="connsiteX1" fmla="*/ 23813 w 428625"/>
                <a:gd name="connsiteY1" fmla="*/ 78582 h 247650"/>
                <a:gd name="connsiteX2" fmla="*/ 11906 w 428625"/>
                <a:gd name="connsiteY2" fmla="*/ 26194 h 247650"/>
                <a:gd name="connsiteX3" fmla="*/ 26194 w 428625"/>
                <a:gd name="connsiteY3" fmla="*/ 7144 h 247650"/>
                <a:gd name="connsiteX4" fmla="*/ 38100 w 428625"/>
                <a:gd name="connsiteY4" fmla="*/ 0 h 247650"/>
                <a:gd name="connsiteX5" fmla="*/ 38100 w 428625"/>
                <a:gd name="connsiteY5" fmla="*/ 0 h 247650"/>
                <a:gd name="connsiteX6" fmla="*/ 166688 w 428625"/>
                <a:gd name="connsiteY6" fmla="*/ 28575 h 247650"/>
                <a:gd name="connsiteX7" fmla="*/ 254794 w 428625"/>
                <a:gd name="connsiteY7" fmla="*/ 57150 h 247650"/>
                <a:gd name="connsiteX8" fmla="*/ 314325 w 428625"/>
                <a:gd name="connsiteY8" fmla="*/ 78582 h 247650"/>
                <a:gd name="connsiteX9" fmla="*/ 354806 w 428625"/>
                <a:gd name="connsiteY9" fmla="*/ 95250 h 247650"/>
                <a:gd name="connsiteX10" fmla="*/ 373856 w 428625"/>
                <a:gd name="connsiteY10" fmla="*/ 128588 h 247650"/>
                <a:gd name="connsiteX11" fmla="*/ 390525 w 428625"/>
                <a:gd name="connsiteY11" fmla="*/ 161925 h 247650"/>
                <a:gd name="connsiteX12" fmla="*/ 411956 w 428625"/>
                <a:gd name="connsiteY12" fmla="*/ 197644 h 247650"/>
                <a:gd name="connsiteX13" fmla="*/ 428625 w 428625"/>
                <a:gd name="connsiteY13" fmla="*/ 223838 h 247650"/>
                <a:gd name="connsiteX14" fmla="*/ 397669 w 428625"/>
                <a:gd name="connsiteY14" fmla="*/ 247650 h 247650"/>
                <a:gd name="connsiteX15" fmla="*/ 264319 w 428625"/>
                <a:gd name="connsiteY15" fmla="*/ 216694 h 247650"/>
                <a:gd name="connsiteX16" fmla="*/ 238125 w 428625"/>
                <a:gd name="connsiteY16" fmla="*/ 204788 h 247650"/>
                <a:gd name="connsiteX17" fmla="*/ 228600 w 428625"/>
                <a:gd name="connsiteY17" fmla="*/ 202407 h 247650"/>
                <a:gd name="connsiteX18" fmla="*/ 83344 w 428625"/>
                <a:gd name="connsiteY18" fmla="*/ 154782 h 247650"/>
                <a:gd name="connsiteX19" fmla="*/ 45244 w 428625"/>
                <a:gd name="connsiteY19" fmla="*/ 147638 h 247650"/>
                <a:gd name="connsiteX20" fmla="*/ 0 w 428625"/>
                <a:gd name="connsiteY20" fmla="*/ 147638 h 247650"/>
                <a:gd name="connsiteX0" fmla="*/ 0 w 428625"/>
                <a:gd name="connsiteY0" fmla="*/ 147638 h 247650"/>
                <a:gd name="connsiteX1" fmla="*/ 23813 w 428625"/>
                <a:gd name="connsiteY1" fmla="*/ 78582 h 247650"/>
                <a:gd name="connsiteX2" fmla="*/ 4762 w 428625"/>
                <a:gd name="connsiteY2" fmla="*/ 50007 h 247650"/>
                <a:gd name="connsiteX3" fmla="*/ 26194 w 428625"/>
                <a:gd name="connsiteY3" fmla="*/ 7144 h 247650"/>
                <a:gd name="connsiteX4" fmla="*/ 38100 w 428625"/>
                <a:gd name="connsiteY4" fmla="*/ 0 h 247650"/>
                <a:gd name="connsiteX5" fmla="*/ 38100 w 428625"/>
                <a:gd name="connsiteY5" fmla="*/ 0 h 247650"/>
                <a:gd name="connsiteX6" fmla="*/ 166688 w 428625"/>
                <a:gd name="connsiteY6" fmla="*/ 28575 h 247650"/>
                <a:gd name="connsiteX7" fmla="*/ 254794 w 428625"/>
                <a:gd name="connsiteY7" fmla="*/ 57150 h 247650"/>
                <a:gd name="connsiteX8" fmla="*/ 314325 w 428625"/>
                <a:gd name="connsiteY8" fmla="*/ 78582 h 247650"/>
                <a:gd name="connsiteX9" fmla="*/ 354806 w 428625"/>
                <a:gd name="connsiteY9" fmla="*/ 95250 h 247650"/>
                <a:gd name="connsiteX10" fmla="*/ 373856 w 428625"/>
                <a:gd name="connsiteY10" fmla="*/ 128588 h 247650"/>
                <a:gd name="connsiteX11" fmla="*/ 390525 w 428625"/>
                <a:gd name="connsiteY11" fmla="*/ 161925 h 247650"/>
                <a:gd name="connsiteX12" fmla="*/ 411956 w 428625"/>
                <a:gd name="connsiteY12" fmla="*/ 197644 h 247650"/>
                <a:gd name="connsiteX13" fmla="*/ 428625 w 428625"/>
                <a:gd name="connsiteY13" fmla="*/ 223838 h 247650"/>
                <a:gd name="connsiteX14" fmla="*/ 397669 w 428625"/>
                <a:gd name="connsiteY14" fmla="*/ 247650 h 247650"/>
                <a:gd name="connsiteX15" fmla="*/ 264319 w 428625"/>
                <a:gd name="connsiteY15" fmla="*/ 216694 h 247650"/>
                <a:gd name="connsiteX16" fmla="*/ 238125 w 428625"/>
                <a:gd name="connsiteY16" fmla="*/ 204788 h 247650"/>
                <a:gd name="connsiteX17" fmla="*/ 228600 w 428625"/>
                <a:gd name="connsiteY17" fmla="*/ 202407 h 247650"/>
                <a:gd name="connsiteX18" fmla="*/ 83344 w 428625"/>
                <a:gd name="connsiteY18" fmla="*/ 154782 h 247650"/>
                <a:gd name="connsiteX19" fmla="*/ 45244 w 428625"/>
                <a:gd name="connsiteY19" fmla="*/ 147638 h 247650"/>
                <a:gd name="connsiteX20" fmla="*/ 0 w 428625"/>
                <a:gd name="connsiteY20" fmla="*/ 147638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28625" h="247650">
                  <a:moveTo>
                    <a:pt x="0" y="147638"/>
                  </a:moveTo>
                  <a:lnTo>
                    <a:pt x="23813" y="78582"/>
                  </a:lnTo>
                  <a:lnTo>
                    <a:pt x="4762" y="50007"/>
                  </a:lnTo>
                  <a:cubicBezTo>
                    <a:pt x="9525" y="43657"/>
                    <a:pt x="20638" y="15479"/>
                    <a:pt x="26194" y="7144"/>
                  </a:cubicBezTo>
                  <a:cubicBezTo>
                    <a:pt x="31750" y="-1191"/>
                    <a:pt x="34669" y="1716"/>
                    <a:pt x="38100" y="0"/>
                  </a:cubicBezTo>
                  <a:lnTo>
                    <a:pt x="38100" y="0"/>
                  </a:lnTo>
                  <a:lnTo>
                    <a:pt x="166688" y="28575"/>
                  </a:lnTo>
                  <a:lnTo>
                    <a:pt x="254794" y="57150"/>
                  </a:lnTo>
                  <a:lnTo>
                    <a:pt x="314325" y="78582"/>
                  </a:lnTo>
                  <a:lnTo>
                    <a:pt x="354806" y="95250"/>
                  </a:lnTo>
                  <a:lnTo>
                    <a:pt x="373856" y="128588"/>
                  </a:lnTo>
                  <a:lnTo>
                    <a:pt x="390525" y="161925"/>
                  </a:lnTo>
                  <a:lnTo>
                    <a:pt x="411956" y="197644"/>
                  </a:lnTo>
                  <a:lnTo>
                    <a:pt x="428625" y="223838"/>
                  </a:lnTo>
                  <a:lnTo>
                    <a:pt x="397669" y="247650"/>
                  </a:lnTo>
                  <a:lnTo>
                    <a:pt x="264319" y="216694"/>
                  </a:lnTo>
                  <a:cubicBezTo>
                    <a:pt x="255588" y="212725"/>
                    <a:pt x="247030" y="208350"/>
                    <a:pt x="238125" y="204788"/>
                  </a:cubicBezTo>
                  <a:cubicBezTo>
                    <a:pt x="235086" y="203573"/>
                    <a:pt x="228600" y="202407"/>
                    <a:pt x="228600" y="202407"/>
                  </a:cubicBezTo>
                  <a:lnTo>
                    <a:pt x="83344" y="154782"/>
                  </a:lnTo>
                  <a:lnTo>
                    <a:pt x="45244" y="147638"/>
                  </a:lnTo>
                  <a:lnTo>
                    <a:pt x="0" y="147638"/>
                  </a:lnTo>
                  <a:close/>
                </a:path>
              </a:pathLst>
            </a:custGeom>
            <a:solidFill>
              <a:srgbClr val="A0D3D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C942EEE-4773-4D8B-B476-2D26BFBF8584}"/>
                </a:ext>
              </a:extLst>
            </p:cNvPr>
            <p:cNvSpPr txBox="1"/>
            <p:nvPr/>
          </p:nvSpPr>
          <p:spPr>
            <a:xfrm>
              <a:off x="76405" y="2583304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1000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9F5490E-5EB4-4C03-8D9F-CB4E4BBB371D}"/>
                </a:ext>
              </a:extLst>
            </p:cNvPr>
            <p:cNvSpPr txBox="1"/>
            <p:nvPr/>
          </p:nvSpPr>
          <p:spPr>
            <a:xfrm>
              <a:off x="70183" y="2346921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masl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A914900-5708-444F-8C7A-5A0A95289335}"/>
                </a:ext>
              </a:extLst>
            </p:cNvPr>
            <p:cNvSpPr txBox="1"/>
            <p:nvPr/>
          </p:nvSpPr>
          <p:spPr>
            <a:xfrm>
              <a:off x="11584157" y="2567751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1000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850ACCA-7542-4AA0-942C-4E67DCFE7F87}"/>
                </a:ext>
              </a:extLst>
            </p:cNvPr>
            <p:cNvSpPr txBox="1"/>
            <p:nvPr/>
          </p:nvSpPr>
          <p:spPr>
            <a:xfrm>
              <a:off x="148765" y="3373299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500</a:t>
              </a:r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44A1D2E6-D909-4560-8BF9-3F58072BF38D}"/>
                </a:ext>
              </a:extLst>
            </p:cNvPr>
            <p:cNvCxnSpPr/>
            <p:nvPr/>
          </p:nvCxnSpPr>
          <p:spPr>
            <a:xfrm>
              <a:off x="685227" y="2741552"/>
              <a:ext cx="0" cy="17448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FB41D98-66E9-46F0-9B1C-3CCF4E93BCF3}"/>
                </a:ext>
              </a:extLst>
            </p:cNvPr>
            <p:cNvCxnSpPr/>
            <p:nvPr/>
          </p:nvCxnSpPr>
          <p:spPr>
            <a:xfrm>
              <a:off x="11614469" y="2741552"/>
              <a:ext cx="0" cy="17448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C3FF233-DE1A-439E-A4AA-943A48C8FF11}"/>
                </a:ext>
              </a:extLst>
            </p:cNvPr>
            <p:cNvCxnSpPr/>
            <p:nvPr/>
          </p:nvCxnSpPr>
          <p:spPr>
            <a:xfrm>
              <a:off x="666566" y="4484822"/>
              <a:ext cx="1096346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717EFC0-4E03-4696-922B-EC0A9CBA4809}"/>
                </a:ext>
              </a:extLst>
            </p:cNvPr>
            <p:cNvSpPr txBox="1"/>
            <p:nvPr/>
          </p:nvSpPr>
          <p:spPr>
            <a:xfrm>
              <a:off x="314145" y="4216171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C38B6C8-47A7-4FEA-AF27-C43D6ADF8258}"/>
                </a:ext>
              </a:extLst>
            </p:cNvPr>
            <p:cNvSpPr txBox="1"/>
            <p:nvPr/>
          </p:nvSpPr>
          <p:spPr>
            <a:xfrm>
              <a:off x="11584157" y="3357746"/>
              <a:ext cx="5955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500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8DEE10A-3441-4E77-B9E2-2633E7D9FF59}"/>
                </a:ext>
              </a:extLst>
            </p:cNvPr>
            <p:cNvSpPr txBox="1"/>
            <p:nvPr/>
          </p:nvSpPr>
          <p:spPr>
            <a:xfrm>
              <a:off x="11584157" y="4200618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36D4F7-F660-496B-A74E-37E5C1B8ABBD}"/>
                </a:ext>
              </a:extLst>
            </p:cNvPr>
            <p:cNvSpPr txBox="1"/>
            <p:nvPr/>
          </p:nvSpPr>
          <p:spPr>
            <a:xfrm>
              <a:off x="11437970" y="2346921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masl</a:t>
              </a: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F3ADF32-090E-426D-8BC1-E8DF31581089}"/>
                </a:ext>
              </a:extLst>
            </p:cNvPr>
            <p:cNvSpPr/>
            <p:nvPr/>
          </p:nvSpPr>
          <p:spPr>
            <a:xfrm>
              <a:off x="1358440" y="3186312"/>
              <a:ext cx="1300163" cy="800100"/>
            </a:xfrm>
            <a:custGeom>
              <a:avLst/>
              <a:gdLst>
                <a:gd name="connsiteX0" fmla="*/ 0 w 1300163"/>
                <a:gd name="connsiteY0" fmla="*/ 800100 h 800100"/>
                <a:gd name="connsiteX1" fmla="*/ 321469 w 1300163"/>
                <a:gd name="connsiteY1" fmla="*/ 759619 h 800100"/>
                <a:gd name="connsiteX2" fmla="*/ 578644 w 1300163"/>
                <a:gd name="connsiteY2" fmla="*/ 642938 h 800100"/>
                <a:gd name="connsiteX3" fmla="*/ 952500 w 1300163"/>
                <a:gd name="connsiteY3" fmla="*/ 550069 h 800100"/>
                <a:gd name="connsiteX4" fmla="*/ 1228725 w 1300163"/>
                <a:gd name="connsiteY4" fmla="*/ 347663 h 800100"/>
                <a:gd name="connsiteX5" fmla="*/ 1300163 w 1300163"/>
                <a:gd name="connsiteY5" fmla="*/ 266700 h 800100"/>
                <a:gd name="connsiteX6" fmla="*/ 1278732 w 1300163"/>
                <a:gd name="connsiteY6" fmla="*/ 219075 h 800100"/>
                <a:gd name="connsiteX7" fmla="*/ 1273969 w 1300163"/>
                <a:gd name="connsiteY7" fmla="*/ 159544 h 800100"/>
                <a:gd name="connsiteX8" fmla="*/ 1262063 w 1300163"/>
                <a:gd name="connsiteY8" fmla="*/ 92869 h 800100"/>
                <a:gd name="connsiteX9" fmla="*/ 1252538 w 1300163"/>
                <a:gd name="connsiteY9" fmla="*/ 50006 h 800100"/>
                <a:gd name="connsiteX10" fmla="*/ 1245394 w 1300163"/>
                <a:gd name="connsiteY10" fmla="*/ 30956 h 800100"/>
                <a:gd name="connsiteX11" fmla="*/ 1212057 w 1300163"/>
                <a:gd name="connsiteY11" fmla="*/ 9525 h 800100"/>
                <a:gd name="connsiteX12" fmla="*/ 1183482 w 1300163"/>
                <a:gd name="connsiteY12" fmla="*/ 0 h 800100"/>
                <a:gd name="connsiteX13" fmla="*/ 1154907 w 1300163"/>
                <a:gd name="connsiteY13" fmla="*/ 4763 h 800100"/>
                <a:gd name="connsiteX14" fmla="*/ 1131094 w 1300163"/>
                <a:gd name="connsiteY14" fmla="*/ 11906 h 800100"/>
                <a:gd name="connsiteX15" fmla="*/ 1114425 w 1300163"/>
                <a:gd name="connsiteY15" fmla="*/ 40481 h 800100"/>
                <a:gd name="connsiteX16" fmla="*/ 1090613 w 1300163"/>
                <a:gd name="connsiteY16" fmla="*/ 80963 h 800100"/>
                <a:gd name="connsiteX17" fmla="*/ 1076325 w 1300163"/>
                <a:gd name="connsiteY17" fmla="*/ 90488 h 800100"/>
                <a:gd name="connsiteX18" fmla="*/ 1052513 w 1300163"/>
                <a:gd name="connsiteY18" fmla="*/ 83344 h 800100"/>
                <a:gd name="connsiteX19" fmla="*/ 1028700 w 1300163"/>
                <a:gd name="connsiteY19" fmla="*/ 107156 h 800100"/>
                <a:gd name="connsiteX20" fmla="*/ 1004888 w 1300163"/>
                <a:gd name="connsiteY20" fmla="*/ 116681 h 800100"/>
                <a:gd name="connsiteX21" fmla="*/ 976313 w 1300163"/>
                <a:gd name="connsiteY21" fmla="*/ 109538 h 800100"/>
                <a:gd name="connsiteX22" fmla="*/ 938213 w 1300163"/>
                <a:gd name="connsiteY22" fmla="*/ 102394 h 800100"/>
                <a:gd name="connsiteX23" fmla="*/ 904875 w 1300163"/>
                <a:gd name="connsiteY23" fmla="*/ 116681 h 800100"/>
                <a:gd name="connsiteX24" fmla="*/ 873919 w 1300163"/>
                <a:gd name="connsiteY24" fmla="*/ 126206 h 800100"/>
                <a:gd name="connsiteX25" fmla="*/ 840582 w 1300163"/>
                <a:gd name="connsiteY25" fmla="*/ 128588 h 800100"/>
                <a:gd name="connsiteX26" fmla="*/ 807244 w 1300163"/>
                <a:gd name="connsiteY26" fmla="*/ 157163 h 800100"/>
                <a:gd name="connsiteX27" fmla="*/ 769144 w 1300163"/>
                <a:gd name="connsiteY27" fmla="*/ 190500 h 800100"/>
                <a:gd name="connsiteX28" fmla="*/ 742950 w 1300163"/>
                <a:gd name="connsiteY28" fmla="*/ 202406 h 800100"/>
                <a:gd name="connsiteX29" fmla="*/ 728663 w 1300163"/>
                <a:gd name="connsiteY29" fmla="*/ 207169 h 800100"/>
                <a:gd name="connsiteX30" fmla="*/ 700088 w 1300163"/>
                <a:gd name="connsiteY30" fmla="*/ 200025 h 800100"/>
                <a:gd name="connsiteX31" fmla="*/ 666750 w 1300163"/>
                <a:gd name="connsiteY31" fmla="*/ 164306 h 800100"/>
                <a:gd name="connsiteX32" fmla="*/ 647700 w 1300163"/>
                <a:gd name="connsiteY32" fmla="*/ 142875 h 800100"/>
                <a:gd name="connsiteX33" fmla="*/ 631032 w 1300163"/>
                <a:gd name="connsiteY33" fmla="*/ 133350 h 800100"/>
                <a:gd name="connsiteX34" fmla="*/ 597694 w 1300163"/>
                <a:gd name="connsiteY34" fmla="*/ 145256 h 800100"/>
                <a:gd name="connsiteX35" fmla="*/ 571500 w 1300163"/>
                <a:gd name="connsiteY35" fmla="*/ 173831 h 800100"/>
                <a:gd name="connsiteX36" fmla="*/ 561975 w 1300163"/>
                <a:gd name="connsiteY36" fmla="*/ 178594 h 800100"/>
                <a:gd name="connsiteX37" fmla="*/ 545307 w 1300163"/>
                <a:gd name="connsiteY37" fmla="*/ 176213 h 800100"/>
                <a:gd name="connsiteX38" fmla="*/ 528638 w 1300163"/>
                <a:gd name="connsiteY38" fmla="*/ 171450 h 800100"/>
                <a:gd name="connsiteX39" fmla="*/ 476250 w 1300163"/>
                <a:gd name="connsiteY39" fmla="*/ 190500 h 800100"/>
                <a:gd name="connsiteX40" fmla="*/ 369094 w 1300163"/>
                <a:gd name="connsiteY40" fmla="*/ 242888 h 800100"/>
                <a:gd name="connsiteX41" fmla="*/ 326232 w 1300163"/>
                <a:gd name="connsiteY41" fmla="*/ 259556 h 800100"/>
                <a:gd name="connsiteX42" fmla="*/ 259557 w 1300163"/>
                <a:gd name="connsiteY42" fmla="*/ 297656 h 800100"/>
                <a:gd name="connsiteX43" fmla="*/ 209550 w 1300163"/>
                <a:gd name="connsiteY43" fmla="*/ 276225 h 800100"/>
                <a:gd name="connsiteX44" fmla="*/ 171450 w 1300163"/>
                <a:gd name="connsiteY44" fmla="*/ 259556 h 800100"/>
                <a:gd name="connsiteX45" fmla="*/ 135732 w 1300163"/>
                <a:gd name="connsiteY45" fmla="*/ 235744 h 800100"/>
                <a:gd name="connsiteX46" fmla="*/ 97632 w 1300163"/>
                <a:gd name="connsiteY46" fmla="*/ 250031 h 800100"/>
                <a:gd name="connsiteX47" fmla="*/ 78582 w 1300163"/>
                <a:gd name="connsiteY47" fmla="*/ 314325 h 800100"/>
                <a:gd name="connsiteX48" fmla="*/ 71438 w 1300163"/>
                <a:gd name="connsiteY48" fmla="*/ 402431 h 800100"/>
                <a:gd name="connsiteX49" fmla="*/ 61913 w 1300163"/>
                <a:gd name="connsiteY49" fmla="*/ 488156 h 800100"/>
                <a:gd name="connsiteX50" fmla="*/ 47625 w 1300163"/>
                <a:gd name="connsiteY50" fmla="*/ 554831 h 800100"/>
                <a:gd name="connsiteX51" fmla="*/ 54769 w 1300163"/>
                <a:gd name="connsiteY51" fmla="*/ 614363 h 800100"/>
                <a:gd name="connsiteX52" fmla="*/ 35719 w 1300163"/>
                <a:gd name="connsiteY52" fmla="*/ 685800 h 800100"/>
                <a:gd name="connsiteX53" fmla="*/ 0 w 1300163"/>
                <a:gd name="connsiteY53" fmla="*/ 800100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00163" h="800100">
                  <a:moveTo>
                    <a:pt x="0" y="800100"/>
                  </a:moveTo>
                  <a:lnTo>
                    <a:pt x="321469" y="759619"/>
                  </a:lnTo>
                  <a:lnTo>
                    <a:pt x="578644" y="642938"/>
                  </a:lnTo>
                  <a:lnTo>
                    <a:pt x="952500" y="550069"/>
                  </a:lnTo>
                  <a:lnTo>
                    <a:pt x="1228725" y="347663"/>
                  </a:lnTo>
                  <a:lnTo>
                    <a:pt x="1300163" y="266700"/>
                  </a:lnTo>
                  <a:lnTo>
                    <a:pt x="1278732" y="219075"/>
                  </a:lnTo>
                  <a:lnTo>
                    <a:pt x="1273969" y="159544"/>
                  </a:lnTo>
                  <a:lnTo>
                    <a:pt x="1262063" y="92869"/>
                  </a:lnTo>
                  <a:lnTo>
                    <a:pt x="1252538" y="50006"/>
                  </a:lnTo>
                  <a:lnTo>
                    <a:pt x="1245394" y="30956"/>
                  </a:lnTo>
                  <a:lnTo>
                    <a:pt x="1212057" y="9525"/>
                  </a:lnTo>
                  <a:lnTo>
                    <a:pt x="1183482" y="0"/>
                  </a:lnTo>
                  <a:lnTo>
                    <a:pt x="1154907" y="4763"/>
                  </a:lnTo>
                  <a:lnTo>
                    <a:pt x="1131094" y="11906"/>
                  </a:lnTo>
                  <a:lnTo>
                    <a:pt x="1114425" y="40481"/>
                  </a:lnTo>
                  <a:lnTo>
                    <a:pt x="1090613" y="80963"/>
                  </a:lnTo>
                  <a:lnTo>
                    <a:pt x="1076325" y="90488"/>
                  </a:lnTo>
                  <a:lnTo>
                    <a:pt x="1052513" y="83344"/>
                  </a:lnTo>
                  <a:lnTo>
                    <a:pt x="1028700" y="107156"/>
                  </a:lnTo>
                  <a:lnTo>
                    <a:pt x="1004888" y="116681"/>
                  </a:lnTo>
                  <a:lnTo>
                    <a:pt x="976313" y="109538"/>
                  </a:lnTo>
                  <a:lnTo>
                    <a:pt x="938213" y="102394"/>
                  </a:lnTo>
                  <a:lnTo>
                    <a:pt x="904875" y="116681"/>
                  </a:lnTo>
                  <a:lnTo>
                    <a:pt x="873919" y="126206"/>
                  </a:lnTo>
                  <a:lnTo>
                    <a:pt x="840582" y="128588"/>
                  </a:lnTo>
                  <a:lnTo>
                    <a:pt x="807244" y="157163"/>
                  </a:lnTo>
                  <a:lnTo>
                    <a:pt x="769144" y="190500"/>
                  </a:lnTo>
                  <a:lnTo>
                    <a:pt x="742950" y="202406"/>
                  </a:lnTo>
                  <a:lnTo>
                    <a:pt x="728663" y="207169"/>
                  </a:lnTo>
                  <a:lnTo>
                    <a:pt x="700088" y="200025"/>
                  </a:lnTo>
                  <a:lnTo>
                    <a:pt x="666750" y="164306"/>
                  </a:lnTo>
                  <a:lnTo>
                    <a:pt x="647700" y="142875"/>
                  </a:lnTo>
                  <a:lnTo>
                    <a:pt x="631032" y="133350"/>
                  </a:lnTo>
                  <a:lnTo>
                    <a:pt x="597694" y="145256"/>
                  </a:lnTo>
                  <a:lnTo>
                    <a:pt x="571500" y="173831"/>
                  </a:lnTo>
                  <a:lnTo>
                    <a:pt x="561975" y="178594"/>
                  </a:lnTo>
                  <a:lnTo>
                    <a:pt x="545307" y="176213"/>
                  </a:lnTo>
                  <a:lnTo>
                    <a:pt x="528638" y="171450"/>
                  </a:lnTo>
                  <a:lnTo>
                    <a:pt x="476250" y="190500"/>
                  </a:lnTo>
                  <a:lnTo>
                    <a:pt x="369094" y="242888"/>
                  </a:lnTo>
                  <a:lnTo>
                    <a:pt x="326232" y="259556"/>
                  </a:lnTo>
                  <a:lnTo>
                    <a:pt x="259557" y="297656"/>
                  </a:lnTo>
                  <a:lnTo>
                    <a:pt x="209550" y="276225"/>
                  </a:lnTo>
                  <a:lnTo>
                    <a:pt x="171450" y="259556"/>
                  </a:lnTo>
                  <a:lnTo>
                    <a:pt x="135732" y="235744"/>
                  </a:lnTo>
                  <a:lnTo>
                    <a:pt x="97632" y="250031"/>
                  </a:lnTo>
                  <a:lnTo>
                    <a:pt x="78582" y="314325"/>
                  </a:lnTo>
                  <a:lnTo>
                    <a:pt x="71438" y="402431"/>
                  </a:lnTo>
                  <a:lnTo>
                    <a:pt x="61913" y="488156"/>
                  </a:lnTo>
                  <a:lnTo>
                    <a:pt x="47625" y="554831"/>
                  </a:lnTo>
                  <a:lnTo>
                    <a:pt x="54769" y="614363"/>
                  </a:lnTo>
                  <a:lnTo>
                    <a:pt x="35719" y="685800"/>
                  </a:lnTo>
                  <a:lnTo>
                    <a:pt x="0" y="800100"/>
                  </a:lnTo>
                  <a:close/>
                </a:path>
              </a:pathLst>
            </a:custGeom>
            <a:solidFill>
              <a:srgbClr val="A0D3D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726109-09FE-402E-8198-327A3090EC27}"/>
                </a:ext>
              </a:extLst>
            </p:cNvPr>
            <p:cNvSpPr/>
            <p:nvPr/>
          </p:nvSpPr>
          <p:spPr>
            <a:xfrm>
              <a:off x="1329865" y="3593506"/>
              <a:ext cx="1062038" cy="466725"/>
            </a:xfrm>
            <a:custGeom>
              <a:avLst/>
              <a:gdLst>
                <a:gd name="connsiteX0" fmla="*/ 0 w 1062038"/>
                <a:gd name="connsiteY0" fmla="*/ 466725 h 466725"/>
                <a:gd name="connsiteX1" fmla="*/ 345282 w 1062038"/>
                <a:gd name="connsiteY1" fmla="*/ 428625 h 466725"/>
                <a:gd name="connsiteX2" fmla="*/ 850107 w 1062038"/>
                <a:gd name="connsiteY2" fmla="*/ 195262 h 466725"/>
                <a:gd name="connsiteX3" fmla="*/ 933450 w 1062038"/>
                <a:gd name="connsiteY3" fmla="*/ 111919 h 466725"/>
                <a:gd name="connsiteX4" fmla="*/ 1062038 w 1062038"/>
                <a:gd name="connsiteY4" fmla="*/ 0 h 466725"/>
                <a:gd name="connsiteX5" fmla="*/ 959644 w 1062038"/>
                <a:gd name="connsiteY5" fmla="*/ 35719 h 466725"/>
                <a:gd name="connsiteX6" fmla="*/ 788194 w 1062038"/>
                <a:gd name="connsiteY6" fmla="*/ 121444 h 466725"/>
                <a:gd name="connsiteX7" fmla="*/ 602457 w 1062038"/>
                <a:gd name="connsiteY7" fmla="*/ 211931 h 466725"/>
                <a:gd name="connsiteX8" fmla="*/ 454819 w 1062038"/>
                <a:gd name="connsiteY8" fmla="*/ 271462 h 466725"/>
                <a:gd name="connsiteX9" fmla="*/ 278607 w 1062038"/>
                <a:gd name="connsiteY9" fmla="*/ 321469 h 466725"/>
                <a:gd name="connsiteX10" fmla="*/ 133350 w 1062038"/>
                <a:gd name="connsiteY10" fmla="*/ 352425 h 466725"/>
                <a:gd name="connsiteX11" fmla="*/ 38100 w 1062038"/>
                <a:gd name="connsiteY11" fmla="*/ 364331 h 466725"/>
                <a:gd name="connsiteX12" fmla="*/ 0 w 1062038"/>
                <a:gd name="connsiteY12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2038" h="466725">
                  <a:moveTo>
                    <a:pt x="0" y="466725"/>
                  </a:moveTo>
                  <a:lnTo>
                    <a:pt x="345282" y="428625"/>
                  </a:lnTo>
                  <a:lnTo>
                    <a:pt x="850107" y="195262"/>
                  </a:lnTo>
                  <a:lnTo>
                    <a:pt x="933450" y="111919"/>
                  </a:lnTo>
                  <a:lnTo>
                    <a:pt x="1062038" y="0"/>
                  </a:lnTo>
                  <a:lnTo>
                    <a:pt x="959644" y="35719"/>
                  </a:lnTo>
                  <a:lnTo>
                    <a:pt x="788194" y="121444"/>
                  </a:lnTo>
                  <a:lnTo>
                    <a:pt x="602457" y="211931"/>
                  </a:lnTo>
                  <a:lnTo>
                    <a:pt x="454819" y="271462"/>
                  </a:lnTo>
                  <a:lnTo>
                    <a:pt x="278607" y="321469"/>
                  </a:lnTo>
                  <a:lnTo>
                    <a:pt x="133350" y="352425"/>
                  </a:lnTo>
                  <a:lnTo>
                    <a:pt x="38100" y="364331"/>
                  </a:lnTo>
                  <a:lnTo>
                    <a:pt x="0" y="466725"/>
                  </a:lnTo>
                  <a:close/>
                </a:path>
              </a:pathLst>
            </a:custGeom>
            <a:solidFill>
              <a:srgbClr val="78B8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549EE63-C76D-470A-A591-7CB2C2893817}"/>
                </a:ext>
              </a:extLst>
            </p:cNvPr>
            <p:cNvSpPr/>
            <p:nvPr/>
          </p:nvSpPr>
          <p:spPr>
            <a:xfrm>
              <a:off x="1289384" y="3421373"/>
              <a:ext cx="1457325" cy="765064"/>
            </a:xfrm>
            <a:custGeom>
              <a:avLst/>
              <a:gdLst>
                <a:gd name="connsiteX0" fmla="*/ 0 w 1457325"/>
                <a:gd name="connsiteY0" fmla="*/ 747712 h 785812"/>
                <a:gd name="connsiteX1" fmla="*/ 195263 w 1457325"/>
                <a:gd name="connsiteY1" fmla="*/ 785812 h 785812"/>
                <a:gd name="connsiteX2" fmla="*/ 883444 w 1457325"/>
                <a:gd name="connsiteY2" fmla="*/ 581025 h 785812"/>
                <a:gd name="connsiteX3" fmla="*/ 1269206 w 1457325"/>
                <a:gd name="connsiteY3" fmla="*/ 409575 h 785812"/>
                <a:gd name="connsiteX4" fmla="*/ 1395413 w 1457325"/>
                <a:gd name="connsiteY4" fmla="*/ 354806 h 785812"/>
                <a:gd name="connsiteX5" fmla="*/ 1457325 w 1457325"/>
                <a:gd name="connsiteY5" fmla="*/ 254793 h 785812"/>
                <a:gd name="connsiteX6" fmla="*/ 1431131 w 1457325"/>
                <a:gd name="connsiteY6" fmla="*/ 188118 h 785812"/>
                <a:gd name="connsiteX7" fmla="*/ 1416844 w 1457325"/>
                <a:gd name="connsiteY7" fmla="*/ 152400 h 785812"/>
                <a:gd name="connsiteX8" fmla="*/ 1414463 w 1457325"/>
                <a:gd name="connsiteY8" fmla="*/ 88106 h 785812"/>
                <a:gd name="connsiteX9" fmla="*/ 1409700 w 1457325"/>
                <a:gd name="connsiteY9" fmla="*/ 45243 h 785812"/>
                <a:gd name="connsiteX10" fmla="*/ 1407319 w 1457325"/>
                <a:gd name="connsiteY10" fmla="*/ 0 h 785812"/>
                <a:gd name="connsiteX11" fmla="*/ 1378744 w 1457325"/>
                <a:gd name="connsiteY11" fmla="*/ 52387 h 785812"/>
                <a:gd name="connsiteX12" fmla="*/ 1347788 w 1457325"/>
                <a:gd name="connsiteY12" fmla="*/ 38100 h 785812"/>
                <a:gd name="connsiteX13" fmla="*/ 1240631 w 1457325"/>
                <a:gd name="connsiteY13" fmla="*/ 97631 h 785812"/>
                <a:gd name="connsiteX14" fmla="*/ 1100138 w 1457325"/>
                <a:gd name="connsiteY14" fmla="*/ 192881 h 785812"/>
                <a:gd name="connsiteX15" fmla="*/ 1042988 w 1457325"/>
                <a:gd name="connsiteY15" fmla="*/ 242887 h 785812"/>
                <a:gd name="connsiteX16" fmla="*/ 942975 w 1457325"/>
                <a:gd name="connsiteY16" fmla="*/ 309562 h 785812"/>
                <a:gd name="connsiteX17" fmla="*/ 826294 w 1457325"/>
                <a:gd name="connsiteY17" fmla="*/ 378618 h 785812"/>
                <a:gd name="connsiteX18" fmla="*/ 709613 w 1457325"/>
                <a:gd name="connsiteY18" fmla="*/ 435768 h 785812"/>
                <a:gd name="connsiteX19" fmla="*/ 538163 w 1457325"/>
                <a:gd name="connsiteY19" fmla="*/ 514350 h 785812"/>
                <a:gd name="connsiteX20" fmla="*/ 450056 w 1457325"/>
                <a:gd name="connsiteY20" fmla="*/ 554831 h 785812"/>
                <a:gd name="connsiteX21" fmla="*/ 300038 w 1457325"/>
                <a:gd name="connsiteY21" fmla="*/ 590550 h 785812"/>
                <a:gd name="connsiteX22" fmla="*/ 176213 w 1457325"/>
                <a:gd name="connsiteY22" fmla="*/ 614362 h 785812"/>
                <a:gd name="connsiteX23" fmla="*/ 47625 w 1457325"/>
                <a:gd name="connsiteY23" fmla="*/ 633412 h 785812"/>
                <a:gd name="connsiteX24" fmla="*/ 0 w 1457325"/>
                <a:gd name="connsiteY24" fmla="*/ 747712 h 785812"/>
                <a:gd name="connsiteX0" fmla="*/ 0 w 1457325"/>
                <a:gd name="connsiteY0" fmla="*/ 747744 h 785844"/>
                <a:gd name="connsiteX1" fmla="*/ 195263 w 1457325"/>
                <a:gd name="connsiteY1" fmla="*/ 785844 h 785844"/>
                <a:gd name="connsiteX2" fmla="*/ 883444 w 1457325"/>
                <a:gd name="connsiteY2" fmla="*/ 581057 h 785844"/>
                <a:gd name="connsiteX3" fmla="*/ 1269206 w 1457325"/>
                <a:gd name="connsiteY3" fmla="*/ 409607 h 785844"/>
                <a:gd name="connsiteX4" fmla="*/ 1395413 w 1457325"/>
                <a:gd name="connsiteY4" fmla="*/ 354838 h 785844"/>
                <a:gd name="connsiteX5" fmla="*/ 1457325 w 1457325"/>
                <a:gd name="connsiteY5" fmla="*/ 254825 h 785844"/>
                <a:gd name="connsiteX6" fmla="*/ 1431131 w 1457325"/>
                <a:gd name="connsiteY6" fmla="*/ 188150 h 785844"/>
                <a:gd name="connsiteX7" fmla="*/ 1416844 w 1457325"/>
                <a:gd name="connsiteY7" fmla="*/ 152432 h 785844"/>
                <a:gd name="connsiteX8" fmla="*/ 1414463 w 1457325"/>
                <a:gd name="connsiteY8" fmla="*/ 88138 h 785844"/>
                <a:gd name="connsiteX9" fmla="*/ 1409700 w 1457325"/>
                <a:gd name="connsiteY9" fmla="*/ 45275 h 785844"/>
                <a:gd name="connsiteX10" fmla="*/ 1407319 w 1457325"/>
                <a:gd name="connsiteY10" fmla="*/ 32 h 785844"/>
                <a:gd name="connsiteX11" fmla="*/ 1378744 w 1457325"/>
                <a:gd name="connsiteY11" fmla="*/ 52419 h 785844"/>
                <a:gd name="connsiteX12" fmla="*/ 1347788 w 1457325"/>
                <a:gd name="connsiteY12" fmla="*/ 38132 h 785844"/>
                <a:gd name="connsiteX13" fmla="*/ 1240631 w 1457325"/>
                <a:gd name="connsiteY13" fmla="*/ 97663 h 785844"/>
                <a:gd name="connsiteX14" fmla="*/ 1100138 w 1457325"/>
                <a:gd name="connsiteY14" fmla="*/ 192913 h 785844"/>
                <a:gd name="connsiteX15" fmla="*/ 1042988 w 1457325"/>
                <a:gd name="connsiteY15" fmla="*/ 242919 h 785844"/>
                <a:gd name="connsiteX16" fmla="*/ 942975 w 1457325"/>
                <a:gd name="connsiteY16" fmla="*/ 309594 h 785844"/>
                <a:gd name="connsiteX17" fmla="*/ 826294 w 1457325"/>
                <a:gd name="connsiteY17" fmla="*/ 378650 h 785844"/>
                <a:gd name="connsiteX18" fmla="*/ 709613 w 1457325"/>
                <a:gd name="connsiteY18" fmla="*/ 435800 h 785844"/>
                <a:gd name="connsiteX19" fmla="*/ 538163 w 1457325"/>
                <a:gd name="connsiteY19" fmla="*/ 514382 h 785844"/>
                <a:gd name="connsiteX20" fmla="*/ 450056 w 1457325"/>
                <a:gd name="connsiteY20" fmla="*/ 554863 h 785844"/>
                <a:gd name="connsiteX21" fmla="*/ 300038 w 1457325"/>
                <a:gd name="connsiteY21" fmla="*/ 590582 h 785844"/>
                <a:gd name="connsiteX22" fmla="*/ 176213 w 1457325"/>
                <a:gd name="connsiteY22" fmla="*/ 614394 h 785844"/>
                <a:gd name="connsiteX23" fmla="*/ 47625 w 1457325"/>
                <a:gd name="connsiteY23" fmla="*/ 633444 h 785844"/>
                <a:gd name="connsiteX24" fmla="*/ 0 w 1457325"/>
                <a:gd name="connsiteY24" fmla="*/ 747744 h 785844"/>
                <a:gd name="connsiteX0" fmla="*/ 0 w 1457325"/>
                <a:gd name="connsiteY0" fmla="*/ 747744 h 785844"/>
                <a:gd name="connsiteX1" fmla="*/ 195263 w 1457325"/>
                <a:gd name="connsiteY1" fmla="*/ 785844 h 785844"/>
                <a:gd name="connsiteX2" fmla="*/ 883444 w 1457325"/>
                <a:gd name="connsiteY2" fmla="*/ 581057 h 785844"/>
                <a:gd name="connsiteX3" fmla="*/ 1269206 w 1457325"/>
                <a:gd name="connsiteY3" fmla="*/ 409607 h 785844"/>
                <a:gd name="connsiteX4" fmla="*/ 1395413 w 1457325"/>
                <a:gd name="connsiteY4" fmla="*/ 354838 h 785844"/>
                <a:gd name="connsiteX5" fmla="*/ 1457325 w 1457325"/>
                <a:gd name="connsiteY5" fmla="*/ 254825 h 785844"/>
                <a:gd name="connsiteX6" fmla="*/ 1431131 w 1457325"/>
                <a:gd name="connsiteY6" fmla="*/ 188150 h 785844"/>
                <a:gd name="connsiteX7" fmla="*/ 1416844 w 1457325"/>
                <a:gd name="connsiteY7" fmla="*/ 152432 h 785844"/>
                <a:gd name="connsiteX8" fmla="*/ 1414463 w 1457325"/>
                <a:gd name="connsiteY8" fmla="*/ 88138 h 785844"/>
                <a:gd name="connsiteX9" fmla="*/ 1409700 w 1457325"/>
                <a:gd name="connsiteY9" fmla="*/ 45275 h 785844"/>
                <a:gd name="connsiteX10" fmla="*/ 1407319 w 1457325"/>
                <a:gd name="connsiteY10" fmla="*/ 32 h 785844"/>
                <a:gd name="connsiteX11" fmla="*/ 1378744 w 1457325"/>
                <a:gd name="connsiteY11" fmla="*/ 52419 h 785844"/>
                <a:gd name="connsiteX12" fmla="*/ 1347788 w 1457325"/>
                <a:gd name="connsiteY12" fmla="*/ 38132 h 785844"/>
                <a:gd name="connsiteX13" fmla="*/ 1240631 w 1457325"/>
                <a:gd name="connsiteY13" fmla="*/ 97663 h 785844"/>
                <a:gd name="connsiteX14" fmla="*/ 1100138 w 1457325"/>
                <a:gd name="connsiteY14" fmla="*/ 192913 h 785844"/>
                <a:gd name="connsiteX15" fmla="*/ 1042988 w 1457325"/>
                <a:gd name="connsiteY15" fmla="*/ 242919 h 785844"/>
                <a:gd name="connsiteX16" fmla="*/ 942975 w 1457325"/>
                <a:gd name="connsiteY16" fmla="*/ 309594 h 785844"/>
                <a:gd name="connsiteX17" fmla="*/ 826294 w 1457325"/>
                <a:gd name="connsiteY17" fmla="*/ 378650 h 785844"/>
                <a:gd name="connsiteX18" fmla="*/ 709613 w 1457325"/>
                <a:gd name="connsiteY18" fmla="*/ 435800 h 785844"/>
                <a:gd name="connsiteX19" fmla="*/ 538163 w 1457325"/>
                <a:gd name="connsiteY19" fmla="*/ 514382 h 785844"/>
                <a:gd name="connsiteX20" fmla="*/ 450056 w 1457325"/>
                <a:gd name="connsiteY20" fmla="*/ 554863 h 785844"/>
                <a:gd name="connsiteX21" fmla="*/ 300038 w 1457325"/>
                <a:gd name="connsiteY21" fmla="*/ 590582 h 785844"/>
                <a:gd name="connsiteX22" fmla="*/ 176213 w 1457325"/>
                <a:gd name="connsiteY22" fmla="*/ 614394 h 785844"/>
                <a:gd name="connsiteX23" fmla="*/ 47625 w 1457325"/>
                <a:gd name="connsiteY23" fmla="*/ 633444 h 785844"/>
                <a:gd name="connsiteX24" fmla="*/ 0 w 1457325"/>
                <a:gd name="connsiteY24" fmla="*/ 747744 h 785844"/>
                <a:gd name="connsiteX0" fmla="*/ 0 w 1457325"/>
                <a:gd name="connsiteY0" fmla="*/ 747744 h 785844"/>
                <a:gd name="connsiteX1" fmla="*/ 195263 w 1457325"/>
                <a:gd name="connsiteY1" fmla="*/ 785844 h 785844"/>
                <a:gd name="connsiteX2" fmla="*/ 883444 w 1457325"/>
                <a:gd name="connsiteY2" fmla="*/ 581057 h 785844"/>
                <a:gd name="connsiteX3" fmla="*/ 1269206 w 1457325"/>
                <a:gd name="connsiteY3" fmla="*/ 409607 h 785844"/>
                <a:gd name="connsiteX4" fmla="*/ 1395413 w 1457325"/>
                <a:gd name="connsiteY4" fmla="*/ 354838 h 785844"/>
                <a:gd name="connsiteX5" fmla="*/ 1457325 w 1457325"/>
                <a:gd name="connsiteY5" fmla="*/ 254825 h 785844"/>
                <a:gd name="connsiteX6" fmla="*/ 1431131 w 1457325"/>
                <a:gd name="connsiteY6" fmla="*/ 188150 h 785844"/>
                <a:gd name="connsiteX7" fmla="*/ 1416844 w 1457325"/>
                <a:gd name="connsiteY7" fmla="*/ 152432 h 785844"/>
                <a:gd name="connsiteX8" fmla="*/ 1414463 w 1457325"/>
                <a:gd name="connsiteY8" fmla="*/ 88138 h 785844"/>
                <a:gd name="connsiteX9" fmla="*/ 1409700 w 1457325"/>
                <a:gd name="connsiteY9" fmla="*/ 45275 h 785844"/>
                <a:gd name="connsiteX10" fmla="*/ 1407319 w 1457325"/>
                <a:gd name="connsiteY10" fmla="*/ 32 h 785844"/>
                <a:gd name="connsiteX11" fmla="*/ 1378744 w 1457325"/>
                <a:gd name="connsiteY11" fmla="*/ 52419 h 785844"/>
                <a:gd name="connsiteX12" fmla="*/ 1347788 w 1457325"/>
                <a:gd name="connsiteY12" fmla="*/ 38132 h 785844"/>
                <a:gd name="connsiteX13" fmla="*/ 1240631 w 1457325"/>
                <a:gd name="connsiteY13" fmla="*/ 97663 h 785844"/>
                <a:gd name="connsiteX14" fmla="*/ 1100138 w 1457325"/>
                <a:gd name="connsiteY14" fmla="*/ 192913 h 785844"/>
                <a:gd name="connsiteX15" fmla="*/ 1042988 w 1457325"/>
                <a:gd name="connsiteY15" fmla="*/ 242919 h 785844"/>
                <a:gd name="connsiteX16" fmla="*/ 942975 w 1457325"/>
                <a:gd name="connsiteY16" fmla="*/ 309594 h 785844"/>
                <a:gd name="connsiteX17" fmla="*/ 826294 w 1457325"/>
                <a:gd name="connsiteY17" fmla="*/ 378650 h 785844"/>
                <a:gd name="connsiteX18" fmla="*/ 709613 w 1457325"/>
                <a:gd name="connsiteY18" fmla="*/ 435800 h 785844"/>
                <a:gd name="connsiteX19" fmla="*/ 538163 w 1457325"/>
                <a:gd name="connsiteY19" fmla="*/ 514382 h 785844"/>
                <a:gd name="connsiteX20" fmla="*/ 450056 w 1457325"/>
                <a:gd name="connsiteY20" fmla="*/ 554863 h 785844"/>
                <a:gd name="connsiteX21" fmla="*/ 300038 w 1457325"/>
                <a:gd name="connsiteY21" fmla="*/ 590582 h 785844"/>
                <a:gd name="connsiteX22" fmla="*/ 176213 w 1457325"/>
                <a:gd name="connsiteY22" fmla="*/ 614394 h 785844"/>
                <a:gd name="connsiteX23" fmla="*/ 47625 w 1457325"/>
                <a:gd name="connsiteY23" fmla="*/ 633444 h 785844"/>
                <a:gd name="connsiteX24" fmla="*/ 0 w 1457325"/>
                <a:gd name="connsiteY24" fmla="*/ 747744 h 785844"/>
                <a:gd name="connsiteX0" fmla="*/ 0 w 1457325"/>
                <a:gd name="connsiteY0" fmla="*/ 709612 h 747712"/>
                <a:gd name="connsiteX1" fmla="*/ 195263 w 1457325"/>
                <a:gd name="connsiteY1" fmla="*/ 747712 h 747712"/>
                <a:gd name="connsiteX2" fmla="*/ 883444 w 1457325"/>
                <a:gd name="connsiteY2" fmla="*/ 542925 h 747712"/>
                <a:gd name="connsiteX3" fmla="*/ 1269206 w 1457325"/>
                <a:gd name="connsiteY3" fmla="*/ 371475 h 747712"/>
                <a:gd name="connsiteX4" fmla="*/ 1395413 w 1457325"/>
                <a:gd name="connsiteY4" fmla="*/ 316706 h 747712"/>
                <a:gd name="connsiteX5" fmla="*/ 1457325 w 1457325"/>
                <a:gd name="connsiteY5" fmla="*/ 216693 h 747712"/>
                <a:gd name="connsiteX6" fmla="*/ 1431131 w 1457325"/>
                <a:gd name="connsiteY6" fmla="*/ 150018 h 747712"/>
                <a:gd name="connsiteX7" fmla="*/ 1416844 w 1457325"/>
                <a:gd name="connsiteY7" fmla="*/ 114300 h 747712"/>
                <a:gd name="connsiteX8" fmla="*/ 1414463 w 1457325"/>
                <a:gd name="connsiteY8" fmla="*/ 50006 h 747712"/>
                <a:gd name="connsiteX9" fmla="*/ 1409700 w 1457325"/>
                <a:gd name="connsiteY9" fmla="*/ 7143 h 747712"/>
                <a:gd name="connsiteX10" fmla="*/ 1378744 w 1457325"/>
                <a:gd name="connsiteY10" fmla="*/ 14287 h 747712"/>
                <a:gd name="connsiteX11" fmla="*/ 1347788 w 1457325"/>
                <a:gd name="connsiteY11" fmla="*/ 0 h 747712"/>
                <a:gd name="connsiteX12" fmla="*/ 1240631 w 1457325"/>
                <a:gd name="connsiteY12" fmla="*/ 59531 h 747712"/>
                <a:gd name="connsiteX13" fmla="*/ 1100138 w 1457325"/>
                <a:gd name="connsiteY13" fmla="*/ 154781 h 747712"/>
                <a:gd name="connsiteX14" fmla="*/ 1042988 w 1457325"/>
                <a:gd name="connsiteY14" fmla="*/ 204787 h 747712"/>
                <a:gd name="connsiteX15" fmla="*/ 942975 w 1457325"/>
                <a:gd name="connsiteY15" fmla="*/ 271462 h 747712"/>
                <a:gd name="connsiteX16" fmla="*/ 826294 w 1457325"/>
                <a:gd name="connsiteY16" fmla="*/ 340518 h 747712"/>
                <a:gd name="connsiteX17" fmla="*/ 709613 w 1457325"/>
                <a:gd name="connsiteY17" fmla="*/ 397668 h 747712"/>
                <a:gd name="connsiteX18" fmla="*/ 538163 w 1457325"/>
                <a:gd name="connsiteY18" fmla="*/ 476250 h 747712"/>
                <a:gd name="connsiteX19" fmla="*/ 450056 w 1457325"/>
                <a:gd name="connsiteY19" fmla="*/ 516731 h 747712"/>
                <a:gd name="connsiteX20" fmla="*/ 300038 w 1457325"/>
                <a:gd name="connsiteY20" fmla="*/ 552450 h 747712"/>
                <a:gd name="connsiteX21" fmla="*/ 176213 w 1457325"/>
                <a:gd name="connsiteY21" fmla="*/ 576262 h 747712"/>
                <a:gd name="connsiteX22" fmla="*/ 47625 w 1457325"/>
                <a:gd name="connsiteY22" fmla="*/ 595312 h 747712"/>
                <a:gd name="connsiteX23" fmla="*/ 0 w 1457325"/>
                <a:gd name="connsiteY23" fmla="*/ 709612 h 747712"/>
                <a:gd name="connsiteX0" fmla="*/ 0 w 1457325"/>
                <a:gd name="connsiteY0" fmla="*/ 726977 h 765077"/>
                <a:gd name="connsiteX1" fmla="*/ 195263 w 1457325"/>
                <a:gd name="connsiteY1" fmla="*/ 765077 h 765077"/>
                <a:gd name="connsiteX2" fmla="*/ 883444 w 1457325"/>
                <a:gd name="connsiteY2" fmla="*/ 560290 h 765077"/>
                <a:gd name="connsiteX3" fmla="*/ 1269206 w 1457325"/>
                <a:gd name="connsiteY3" fmla="*/ 388840 h 765077"/>
                <a:gd name="connsiteX4" fmla="*/ 1395413 w 1457325"/>
                <a:gd name="connsiteY4" fmla="*/ 334071 h 765077"/>
                <a:gd name="connsiteX5" fmla="*/ 1457325 w 1457325"/>
                <a:gd name="connsiteY5" fmla="*/ 234058 h 765077"/>
                <a:gd name="connsiteX6" fmla="*/ 1431131 w 1457325"/>
                <a:gd name="connsiteY6" fmla="*/ 167383 h 765077"/>
                <a:gd name="connsiteX7" fmla="*/ 1416844 w 1457325"/>
                <a:gd name="connsiteY7" fmla="*/ 131665 h 765077"/>
                <a:gd name="connsiteX8" fmla="*/ 1414463 w 1457325"/>
                <a:gd name="connsiteY8" fmla="*/ 67371 h 765077"/>
                <a:gd name="connsiteX9" fmla="*/ 1402557 w 1457325"/>
                <a:gd name="connsiteY9" fmla="*/ 695 h 765077"/>
                <a:gd name="connsiteX10" fmla="*/ 1378744 w 1457325"/>
                <a:gd name="connsiteY10" fmla="*/ 31652 h 765077"/>
                <a:gd name="connsiteX11" fmla="*/ 1347788 w 1457325"/>
                <a:gd name="connsiteY11" fmla="*/ 17365 h 765077"/>
                <a:gd name="connsiteX12" fmla="*/ 1240631 w 1457325"/>
                <a:gd name="connsiteY12" fmla="*/ 76896 h 765077"/>
                <a:gd name="connsiteX13" fmla="*/ 1100138 w 1457325"/>
                <a:gd name="connsiteY13" fmla="*/ 172146 h 765077"/>
                <a:gd name="connsiteX14" fmla="*/ 1042988 w 1457325"/>
                <a:gd name="connsiteY14" fmla="*/ 222152 h 765077"/>
                <a:gd name="connsiteX15" fmla="*/ 942975 w 1457325"/>
                <a:gd name="connsiteY15" fmla="*/ 288827 h 765077"/>
                <a:gd name="connsiteX16" fmla="*/ 826294 w 1457325"/>
                <a:gd name="connsiteY16" fmla="*/ 357883 h 765077"/>
                <a:gd name="connsiteX17" fmla="*/ 709613 w 1457325"/>
                <a:gd name="connsiteY17" fmla="*/ 415033 h 765077"/>
                <a:gd name="connsiteX18" fmla="*/ 538163 w 1457325"/>
                <a:gd name="connsiteY18" fmla="*/ 493615 h 765077"/>
                <a:gd name="connsiteX19" fmla="*/ 450056 w 1457325"/>
                <a:gd name="connsiteY19" fmla="*/ 534096 h 765077"/>
                <a:gd name="connsiteX20" fmla="*/ 300038 w 1457325"/>
                <a:gd name="connsiteY20" fmla="*/ 569815 h 765077"/>
                <a:gd name="connsiteX21" fmla="*/ 176213 w 1457325"/>
                <a:gd name="connsiteY21" fmla="*/ 593627 h 765077"/>
                <a:gd name="connsiteX22" fmla="*/ 47625 w 1457325"/>
                <a:gd name="connsiteY22" fmla="*/ 612677 h 765077"/>
                <a:gd name="connsiteX23" fmla="*/ 0 w 1457325"/>
                <a:gd name="connsiteY23" fmla="*/ 726977 h 765077"/>
                <a:gd name="connsiteX0" fmla="*/ 0 w 1457325"/>
                <a:gd name="connsiteY0" fmla="*/ 726964 h 765064"/>
                <a:gd name="connsiteX1" fmla="*/ 195263 w 1457325"/>
                <a:gd name="connsiteY1" fmla="*/ 765064 h 765064"/>
                <a:gd name="connsiteX2" fmla="*/ 883444 w 1457325"/>
                <a:gd name="connsiteY2" fmla="*/ 560277 h 765064"/>
                <a:gd name="connsiteX3" fmla="*/ 1269206 w 1457325"/>
                <a:gd name="connsiteY3" fmla="*/ 388827 h 765064"/>
                <a:gd name="connsiteX4" fmla="*/ 1395413 w 1457325"/>
                <a:gd name="connsiteY4" fmla="*/ 334058 h 765064"/>
                <a:gd name="connsiteX5" fmla="*/ 1457325 w 1457325"/>
                <a:gd name="connsiteY5" fmla="*/ 234045 h 765064"/>
                <a:gd name="connsiteX6" fmla="*/ 1431131 w 1457325"/>
                <a:gd name="connsiteY6" fmla="*/ 167370 h 765064"/>
                <a:gd name="connsiteX7" fmla="*/ 1416844 w 1457325"/>
                <a:gd name="connsiteY7" fmla="*/ 131652 h 765064"/>
                <a:gd name="connsiteX8" fmla="*/ 1414463 w 1457325"/>
                <a:gd name="connsiteY8" fmla="*/ 67358 h 765064"/>
                <a:gd name="connsiteX9" fmla="*/ 1402557 w 1457325"/>
                <a:gd name="connsiteY9" fmla="*/ 682 h 765064"/>
                <a:gd name="connsiteX10" fmla="*/ 1378744 w 1457325"/>
                <a:gd name="connsiteY10" fmla="*/ 31639 h 765064"/>
                <a:gd name="connsiteX11" fmla="*/ 1357313 w 1457325"/>
                <a:gd name="connsiteY11" fmla="*/ 12590 h 765064"/>
                <a:gd name="connsiteX12" fmla="*/ 1240631 w 1457325"/>
                <a:gd name="connsiteY12" fmla="*/ 76883 h 765064"/>
                <a:gd name="connsiteX13" fmla="*/ 1100138 w 1457325"/>
                <a:gd name="connsiteY13" fmla="*/ 172133 h 765064"/>
                <a:gd name="connsiteX14" fmla="*/ 1042988 w 1457325"/>
                <a:gd name="connsiteY14" fmla="*/ 222139 h 765064"/>
                <a:gd name="connsiteX15" fmla="*/ 942975 w 1457325"/>
                <a:gd name="connsiteY15" fmla="*/ 288814 h 765064"/>
                <a:gd name="connsiteX16" fmla="*/ 826294 w 1457325"/>
                <a:gd name="connsiteY16" fmla="*/ 357870 h 765064"/>
                <a:gd name="connsiteX17" fmla="*/ 709613 w 1457325"/>
                <a:gd name="connsiteY17" fmla="*/ 415020 h 765064"/>
                <a:gd name="connsiteX18" fmla="*/ 538163 w 1457325"/>
                <a:gd name="connsiteY18" fmla="*/ 493602 h 765064"/>
                <a:gd name="connsiteX19" fmla="*/ 450056 w 1457325"/>
                <a:gd name="connsiteY19" fmla="*/ 534083 h 765064"/>
                <a:gd name="connsiteX20" fmla="*/ 300038 w 1457325"/>
                <a:gd name="connsiteY20" fmla="*/ 569802 h 765064"/>
                <a:gd name="connsiteX21" fmla="*/ 176213 w 1457325"/>
                <a:gd name="connsiteY21" fmla="*/ 593614 h 765064"/>
                <a:gd name="connsiteX22" fmla="*/ 47625 w 1457325"/>
                <a:gd name="connsiteY22" fmla="*/ 612664 h 765064"/>
                <a:gd name="connsiteX23" fmla="*/ 0 w 1457325"/>
                <a:gd name="connsiteY23" fmla="*/ 726964 h 76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7325" h="765064">
                  <a:moveTo>
                    <a:pt x="0" y="726964"/>
                  </a:moveTo>
                  <a:lnTo>
                    <a:pt x="195263" y="765064"/>
                  </a:lnTo>
                  <a:lnTo>
                    <a:pt x="883444" y="560277"/>
                  </a:lnTo>
                  <a:lnTo>
                    <a:pt x="1269206" y="388827"/>
                  </a:lnTo>
                  <a:lnTo>
                    <a:pt x="1395413" y="334058"/>
                  </a:lnTo>
                  <a:lnTo>
                    <a:pt x="1457325" y="234045"/>
                  </a:lnTo>
                  <a:lnTo>
                    <a:pt x="1431131" y="167370"/>
                  </a:lnTo>
                  <a:lnTo>
                    <a:pt x="1416844" y="131652"/>
                  </a:lnTo>
                  <a:cubicBezTo>
                    <a:pt x="1416050" y="110221"/>
                    <a:pt x="1415257" y="88789"/>
                    <a:pt x="1414463" y="67358"/>
                  </a:cubicBezTo>
                  <a:cubicBezTo>
                    <a:pt x="1412875" y="53070"/>
                    <a:pt x="1408510" y="6635"/>
                    <a:pt x="1402557" y="682"/>
                  </a:cubicBezTo>
                  <a:cubicBezTo>
                    <a:pt x="1396604" y="-5271"/>
                    <a:pt x="1386284" y="29654"/>
                    <a:pt x="1378744" y="31639"/>
                  </a:cubicBezTo>
                  <a:cubicBezTo>
                    <a:pt x="1371204" y="33624"/>
                    <a:pt x="1367632" y="17352"/>
                    <a:pt x="1357313" y="12590"/>
                  </a:cubicBezTo>
                  <a:lnTo>
                    <a:pt x="1240631" y="76883"/>
                  </a:lnTo>
                  <a:lnTo>
                    <a:pt x="1100138" y="172133"/>
                  </a:lnTo>
                  <a:lnTo>
                    <a:pt x="1042988" y="222139"/>
                  </a:lnTo>
                  <a:lnTo>
                    <a:pt x="942975" y="288814"/>
                  </a:lnTo>
                  <a:lnTo>
                    <a:pt x="826294" y="357870"/>
                  </a:lnTo>
                  <a:lnTo>
                    <a:pt x="709613" y="415020"/>
                  </a:lnTo>
                  <a:lnTo>
                    <a:pt x="538163" y="493602"/>
                  </a:lnTo>
                  <a:lnTo>
                    <a:pt x="450056" y="534083"/>
                  </a:lnTo>
                  <a:lnTo>
                    <a:pt x="300038" y="569802"/>
                  </a:lnTo>
                  <a:lnTo>
                    <a:pt x="176213" y="593614"/>
                  </a:lnTo>
                  <a:lnTo>
                    <a:pt x="47625" y="612664"/>
                  </a:lnTo>
                  <a:lnTo>
                    <a:pt x="0" y="726964"/>
                  </a:lnTo>
                  <a:close/>
                </a:path>
              </a:pathLst>
            </a:custGeom>
            <a:solidFill>
              <a:srgbClr val="8E70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0AEE01-E0CD-4892-8605-92DE2DFB64A9}"/>
                </a:ext>
              </a:extLst>
            </p:cNvPr>
            <p:cNvSpPr/>
            <p:nvPr/>
          </p:nvSpPr>
          <p:spPr>
            <a:xfrm>
              <a:off x="3570622" y="2736256"/>
              <a:ext cx="235743" cy="166687"/>
            </a:xfrm>
            <a:custGeom>
              <a:avLst/>
              <a:gdLst>
                <a:gd name="connsiteX0" fmla="*/ 0 w 235743"/>
                <a:gd name="connsiteY0" fmla="*/ 166687 h 166687"/>
                <a:gd name="connsiteX1" fmla="*/ 235743 w 235743"/>
                <a:gd name="connsiteY1" fmla="*/ 152400 h 166687"/>
                <a:gd name="connsiteX2" fmla="*/ 221456 w 235743"/>
                <a:gd name="connsiteY2" fmla="*/ 69056 h 166687"/>
                <a:gd name="connsiteX3" fmla="*/ 211931 w 235743"/>
                <a:gd name="connsiteY3" fmla="*/ 30956 h 166687"/>
                <a:gd name="connsiteX4" fmla="*/ 204787 w 235743"/>
                <a:gd name="connsiteY4" fmla="*/ 4762 h 166687"/>
                <a:gd name="connsiteX5" fmla="*/ 159543 w 235743"/>
                <a:gd name="connsiteY5" fmla="*/ 0 h 166687"/>
                <a:gd name="connsiteX6" fmla="*/ 116681 w 235743"/>
                <a:gd name="connsiteY6" fmla="*/ 0 h 166687"/>
                <a:gd name="connsiteX7" fmla="*/ 76200 w 235743"/>
                <a:gd name="connsiteY7" fmla="*/ 11906 h 166687"/>
                <a:gd name="connsiteX8" fmla="*/ 28575 w 235743"/>
                <a:gd name="connsiteY8" fmla="*/ 33337 h 166687"/>
                <a:gd name="connsiteX9" fmla="*/ 21431 w 235743"/>
                <a:gd name="connsiteY9" fmla="*/ 45244 h 166687"/>
                <a:gd name="connsiteX10" fmla="*/ 11906 w 235743"/>
                <a:gd name="connsiteY10" fmla="*/ 76200 h 166687"/>
                <a:gd name="connsiteX11" fmla="*/ 9525 w 235743"/>
                <a:gd name="connsiteY11" fmla="*/ 107156 h 166687"/>
                <a:gd name="connsiteX12" fmla="*/ 0 w 235743"/>
                <a:gd name="connsiteY12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743" h="166687">
                  <a:moveTo>
                    <a:pt x="0" y="166687"/>
                  </a:moveTo>
                  <a:lnTo>
                    <a:pt x="235743" y="152400"/>
                  </a:lnTo>
                  <a:lnTo>
                    <a:pt x="221456" y="69056"/>
                  </a:lnTo>
                  <a:lnTo>
                    <a:pt x="211931" y="30956"/>
                  </a:lnTo>
                  <a:lnTo>
                    <a:pt x="204787" y="4762"/>
                  </a:lnTo>
                  <a:lnTo>
                    <a:pt x="159543" y="0"/>
                  </a:lnTo>
                  <a:lnTo>
                    <a:pt x="116681" y="0"/>
                  </a:lnTo>
                  <a:lnTo>
                    <a:pt x="76200" y="11906"/>
                  </a:lnTo>
                  <a:lnTo>
                    <a:pt x="28575" y="33337"/>
                  </a:lnTo>
                  <a:lnTo>
                    <a:pt x="21431" y="45244"/>
                  </a:lnTo>
                  <a:lnTo>
                    <a:pt x="11906" y="76200"/>
                  </a:lnTo>
                  <a:lnTo>
                    <a:pt x="9525" y="107156"/>
                  </a:lnTo>
                  <a:lnTo>
                    <a:pt x="0" y="166687"/>
                  </a:lnTo>
                  <a:close/>
                </a:path>
              </a:pathLst>
            </a:custGeom>
            <a:solidFill>
              <a:srgbClr val="7BADC8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954FF30-D152-4EB7-A9FC-6F9532990F76}"/>
                </a:ext>
              </a:extLst>
            </p:cNvPr>
            <p:cNvSpPr/>
            <p:nvPr/>
          </p:nvSpPr>
          <p:spPr>
            <a:xfrm>
              <a:off x="3542047" y="2852937"/>
              <a:ext cx="309562" cy="461963"/>
            </a:xfrm>
            <a:custGeom>
              <a:avLst/>
              <a:gdLst>
                <a:gd name="connsiteX0" fmla="*/ 0 w 309562"/>
                <a:gd name="connsiteY0" fmla="*/ 438150 h 461963"/>
                <a:gd name="connsiteX1" fmla="*/ 309562 w 309562"/>
                <a:gd name="connsiteY1" fmla="*/ 461963 h 461963"/>
                <a:gd name="connsiteX2" fmla="*/ 288131 w 309562"/>
                <a:gd name="connsiteY2" fmla="*/ 397669 h 461963"/>
                <a:gd name="connsiteX3" fmla="*/ 278606 w 309562"/>
                <a:gd name="connsiteY3" fmla="*/ 316706 h 461963"/>
                <a:gd name="connsiteX4" fmla="*/ 273843 w 309562"/>
                <a:gd name="connsiteY4" fmla="*/ 238125 h 461963"/>
                <a:gd name="connsiteX5" fmla="*/ 271462 w 309562"/>
                <a:gd name="connsiteY5" fmla="*/ 145256 h 461963"/>
                <a:gd name="connsiteX6" fmla="*/ 266700 w 309562"/>
                <a:gd name="connsiteY6" fmla="*/ 71438 h 461963"/>
                <a:gd name="connsiteX7" fmla="*/ 257175 w 309562"/>
                <a:gd name="connsiteY7" fmla="*/ 0 h 461963"/>
                <a:gd name="connsiteX8" fmla="*/ 28575 w 309562"/>
                <a:gd name="connsiteY8" fmla="*/ 16669 h 461963"/>
                <a:gd name="connsiteX9" fmla="*/ 28575 w 309562"/>
                <a:gd name="connsiteY9" fmla="*/ 95250 h 461963"/>
                <a:gd name="connsiteX10" fmla="*/ 19050 w 309562"/>
                <a:gd name="connsiteY10" fmla="*/ 228600 h 461963"/>
                <a:gd name="connsiteX11" fmla="*/ 23812 w 309562"/>
                <a:gd name="connsiteY11" fmla="*/ 311944 h 461963"/>
                <a:gd name="connsiteX12" fmla="*/ 16668 w 309562"/>
                <a:gd name="connsiteY12" fmla="*/ 361950 h 461963"/>
                <a:gd name="connsiteX13" fmla="*/ 0 w 309562"/>
                <a:gd name="connsiteY13" fmla="*/ 438150 h 46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562" h="461963">
                  <a:moveTo>
                    <a:pt x="0" y="438150"/>
                  </a:moveTo>
                  <a:lnTo>
                    <a:pt x="309562" y="461963"/>
                  </a:lnTo>
                  <a:lnTo>
                    <a:pt x="288131" y="397669"/>
                  </a:lnTo>
                  <a:lnTo>
                    <a:pt x="278606" y="316706"/>
                  </a:lnTo>
                  <a:lnTo>
                    <a:pt x="273843" y="238125"/>
                  </a:lnTo>
                  <a:cubicBezTo>
                    <a:pt x="273049" y="207169"/>
                    <a:pt x="272256" y="176212"/>
                    <a:pt x="271462" y="145256"/>
                  </a:cubicBezTo>
                  <a:lnTo>
                    <a:pt x="266700" y="71438"/>
                  </a:lnTo>
                  <a:lnTo>
                    <a:pt x="257175" y="0"/>
                  </a:lnTo>
                  <a:lnTo>
                    <a:pt x="28575" y="16669"/>
                  </a:lnTo>
                  <a:lnTo>
                    <a:pt x="28575" y="95250"/>
                  </a:lnTo>
                  <a:lnTo>
                    <a:pt x="19050" y="228600"/>
                  </a:lnTo>
                  <a:lnTo>
                    <a:pt x="23812" y="311944"/>
                  </a:lnTo>
                  <a:lnTo>
                    <a:pt x="16668" y="361950"/>
                  </a:lnTo>
                  <a:lnTo>
                    <a:pt x="0" y="438150"/>
                  </a:lnTo>
                  <a:close/>
                </a:path>
              </a:pathLst>
            </a:custGeom>
            <a:solidFill>
              <a:srgbClr val="A0D3D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D84D57F-8EEB-456A-B5E2-E02BB24B3A83}"/>
                </a:ext>
              </a:extLst>
            </p:cNvPr>
            <p:cNvSpPr/>
            <p:nvPr/>
          </p:nvSpPr>
          <p:spPr>
            <a:xfrm>
              <a:off x="3492040" y="3272037"/>
              <a:ext cx="402432" cy="307181"/>
            </a:xfrm>
            <a:custGeom>
              <a:avLst/>
              <a:gdLst>
                <a:gd name="connsiteX0" fmla="*/ 0 w 402432"/>
                <a:gd name="connsiteY0" fmla="*/ 307181 h 307181"/>
                <a:gd name="connsiteX1" fmla="*/ 402432 w 402432"/>
                <a:gd name="connsiteY1" fmla="*/ 304800 h 307181"/>
                <a:gd name="connsiteX2" fmla="*/ 371475 w 402432"/>
                <a:gd name="connsiteY2" fmla="*/ 157163 h 307181"/>
                <a:gd name="connsiteX3" fmla="*/ 345282 w 402432"/>
                <a:gd name="connsiteY3" fmla="*/ 11906 h 307181"/>
                <a:gd name="connsiteX4" fmla="*/ 223838 w 402432"/>
                <a:gd name="connsiteY4" fmla="*/ 7144 h 307181"/>
                <a:gd name="connsiteX5" fmla="*/ 71438 w 402432"/>
                <a:gd name="connsiteY5" fmla="*/ 0 h 307181"/>
                <a:gd name="connsiteX6" fmla="*/ 45244 w 402432"/>
                <a:gd name="connsiteY6" fmla="*/ 52388 h 307181"/>
                <a:gd name="connsiteX7" fmla="*/ 28575 w 402432"/>
                <a:gd name="connsiteY7" fmla="*/ 109538 h 307181"/>
                <a:gd name="connsiteX8" fmla="*/ 16669 w 402432"/>
                <a:gd name="connsiteY8" fmla="*/ 176213 h 307181"/>
                <a:gd name="connsiteX9" fmla="*/ 11907 w 402432"/>
                <a:gd name="connsiteY9" fmla="*/ 235744 h 307181"/>
                <a:gd name="connsiteX10" fmla="*/ 0 w 402432"/>
                <a:gd name="connsiteY10" fmla="*/ 307181 h 30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2432" h="307181">
                  <a:moveTo>
                    <a:pt x="0" y="307181"/>
                  </a:moveTo>
                  <a:lnTo>
                    <a:pt x="402432" y="304800"/>
                  </a:lnTo>
                  <a:lnTo>
                    <a:pt x="371475" y="157163"/>
                  </a:lnTo>
                  <a:lnTo>
                    <a:pt x="345282" y="11906"/>
                  </a:lnTo>
                  <a:lnTo>
                    <a:pt x="223838" y="7144"/>
                  </a:lnTo>
                  <a:lnTo>
                    <a:pt x="71438" y="0"/>
                  </a:lnTo>
                  <a:lnTo>
                    <a:pt x="45244" y="52388"/>
                  </a:lnTo>
                  <a:lnTo>
                    <a:pt x="28575" y="109538"/>
                  </a:lnTo>
                  <a:lnTo>
                    <a:pt x="16669" y="176213"/>
                  </a:lnTo>
                  <a:lnTo>
                    <a:pt x="11907" y="235744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8E70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53CD7FF-9B78-4237-B19A-0AD699FD7D3E}"/>
                </a:ext>
              </a:extLst>
            </p:cNvPr>
            <p:cNvSpPr/>
            <p:nvPr/>
          </p:nvSpPr>
          <p:spPr>
            <a:xfrm>
              <a:off x="9040353" y="3088681"/>
              <a:ext cx="1216819" cy="273844"/>
            </a:xfrm>
            <a:custGeom>
              <a:avLst/>
              <a:gdLst>
                <a:gd name="connsiteX0" fmla="*/ 0 w 1216819"/>
                <a:gd name="connsiteY0" fmla="*/ 95250 h 273844"/>
                <a:gd name="connsiteX1" fmla="*/ 83344 w 1216819"/>
                <a:gd name="connsiteY1" fmla="*/ 183356 h 273844"/>
                <a:gd name="connsiteX2" fmla="*/ 369094 w 1216819"/>
                <a:gd name="connsiteY2" fmla="*/ 223837 h 273844"/>
                <a:gd name="connsiteX3" fmla="*/ 833437 w 1216819"/>
                <a:gd name="connsiteY3" fmla="*/ 273844 h 273844"/>
                <a:gd name="connsiteX4" fmla="*/ 1047750 w 1216819"/>
                <a:gd name="connsiteY4" fmla="*/ 273844 h 273844"/>
                <a:gd name="connsiteX5" fmla="*/ 1195387 w 1216819"/>
                <a:gd name="connsiteY5" fmla="*/ 273844 h 273844"/>
                <a:gd name="connsiteX6" fmla="*/ 1216819 w 1216819"/>
                <a:gd name="connsiteY6" fmla="*/ 271462 h 273844"/>
                <a:gd name="connsiteX7" fmla="*/ 1207294 w 1216819"/>
                <a:gd name="connsiteY7" fmla="*/ 230981 h 273844"/>
                <a:gd name="connsiteX8" fmla="*/ 1195387 w 1216819"/>
                <a:gd name="connsiteY8" fmla="*/ 176212 h 273844"/>
                <a:gd name="connsiteX9" fmla="*/ 1185862 w 1216819"/>
                <a:gd name="connsiteY9" fmla="*/ 161925 h 273844"/>
                <a:gd name="connsiteX10" fmla="*/ 1150144 w 1216819"/>
                <a:gd name="connsiteY10" fmla="*/ 161925 h 273844"/>
                <a:gd name="connsiteX11" fmla="*/ 1128712 w 1216819"/>
                <a:gd name="connsiteY11" fmla="*/ 119062 h 273844"/>
                <a:gd name="connsiteX12" fmla="*/ 1116806 w 1216819"/>
                <a:gd name="connsiteY12" fmla="*/ 100012 h 273844"/>
                <a:gd name="connsiteX13" fmla="*/ 1109662 w 1216819"/>
                <a:gd name="connsiteY13" fmla="*/ 64294 h 273844"/>
                <a:gd name="connsiteX14" fmla="*/ 1095375 w 1216819"/>
                <a:gd name="connsiteY14" fmla="*/ 40481 h 273844"/>
                <a:gd name="connsiteX15" fmla="*/ 1069181 w 1216819"/>
                <a:gd name="connsiteY15" fmla="*/ 9525 h 273844"/>
                <a:gd name="connsiteX16" fmla="*/ 1026319 w 1216819"/>
                <a:gd name="connsiteY16" fmla="*/ 0 h 273844"/>
                <a:gd name="connsiteX17" fmla="*/ 962025 w 1216819"/>
                <a:gd name="connsiteY17" fmla="*/ 16669 h 273844"/>
                <a:gd name="connsiteX18" fmla="*/ 914400 w 1216819"/>
                <a:gd name="connsiteY18" fmla="*/ 33337 h 273844"/>
                <a:gd name="connsiteX19" fmla="*/ 859631 w 1216819"/>
                <a:gd name="connsiteY19" fmla="*/ 42862 h 273844"/>
                <a:gd name="connsiteX20" fmla="*/ 754856 w 1216819"/>
                <a:gd name="connsiteY20" fmla="*/ 26194 h 273844"/>
                <a:gd name="connsiteX21" fmla="*/ 666750 w 1216819"/>
                <a:gd name="connsiteY21" fmla="*/ 16669 h 273844"/>
                <a:gd name="connsiteX22" fmla="*/ 602456 w 1216819"/>
                <a:gd name="connsiteY22" fmla="*/ 4762 h 273844"/>
                <a:gd name="connsiteX23" fmla="*/ 550069 w 1216819"/>
                <a:gd name="connsiteY23" fmla="*/ 4762 h 273844"/>
                <a:gd name="connsiteX24" fmla="*/ 521494 w 1216819"/>
                <a:gd name="connsiteY24" fmla="*/ 40481 h 273844"/>
                <a:gd name="connsiteX25" fmla="*/ 450056 w 1216819"/>
                <a:gd name="connsiteY25" fmla="*/ 66675 h 273844"/>
                <a:gd name="connsiteX26" fmla="*/ 357187 w 1216819"/>
                <a:gd name="connsiteY26" fmla="*/ 85725 h 273844"/>
                <a:gd name="connsiteX27" fmla="*/ 230981 w 1216819"/>
                <a:gd name="connsiteY27" fmla="*/ 95250 h 273844"/>
                <a:gd name="connsiteX28" fmla="*/ 166687 w 1216819"/>
                <a:gd name="connsiteY28" fmla="*/ 95250 h 273844"/>
                <a:gd name="connsiteX29" fmla="*/ 100012 w 1216819"/>
                <a:gd name="connsiteY29" fmla="*/ 100012 h 273844"/>
                <a:gd name="connsiteX30" fmla="*/ 0 w 1216819"/>
                <a:gd name="connsiteY30" fmla="*/ 95250 h 27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16819" h="273844">
                  <a:moveTo>
                    <a:pt x="0" y="95250"/>
                  </a:moveTo>
                  <a:lnTo>
                    <a:pt x="83344" y="183356"/>
                  </a:lnTo>
                  <a:lnTo>
                    <a:pt x="369094" y="223837"/>
                  </a:lnTo>
                  <a:lnTo>
                    <a:pt x="833437" y="273844"/>
                  </a:lnTo>
                  <a:lnTo>
                    <a:pt x="1047750" y="273844"/>
                  </a:lnTo>
                  <a:lnTo>
                    <a:pt x="1195387" y="273844"/>
                  </a:lnTo>
                  <a:lnTo>
                    <a:pt x="1216819" y="271462"/>
                  </a:lnTo>
                  <a:lnTo>
                    <a:pt x="1207294" y="230981"/>
                  </a:lnTo>
                  <a:lnTo>
                    <a:pt x="1195387" y="176212"/>
                  </a:lnTo>
                  <a:lnTo>
                    <a:pt x="1185862" y="161925"/>
                  </a:lnTo>
                  <a:lnTo>
                    <a:pt x="1150144" y="161925"/>
                  </a:lnTo>
                  <a:lnTo>
                    <a:pt x="1128712" y="119062"/>
                  </a:lnTo>
                  <a:lnTo>
                    <a:pt x="1116806" y="100012"/>
                  </a:lnTo>
                  <a:lnTo>
                    <a:pt x="1109662" y="64294"/>
                  </a:lnTo>
                  <a:lnTo>
                    <a:pt x="1095375" y="40481"/>
                  </a:lnTo>
                  <a:lnTo>
                    <a:pt x="1069181" y="9525"/>
                  </a:lnTo>
                  <a:lnTo>
                    <a:pt x="1026319" y="0"/>
                  </a:lnTo>
                  <a:lnTo>
                    <a:pt x="962025" y="16669"/>
                  </a:lnTo>
                  <a:lnTo>
                    <a:pt x="914400" y="33337"/>
                  </a:lnTo>
                  <a:lnTo>
                    <a:pt x="859631" y="42862"/>
                  </a:lnTo>
                  <a:lnTo>
                    <a:pt x="754856" y="26194"/>
                  </a:lnTo>
                  <a:lnTo>
                    <a:pt x="666750" y="16669"/>
                  </a:lnTo>
                  <a:lnTo>
                    <a:pt x="602456" y="4762"/>
                  </a:lnTo>
                  <a:lnTo>
                    <a:pt x="550069" y="4762"/>
                  </a:lnTo>
                  <a:lnTo>
                    <a:pt x="521494" y="40481"/>
                  </a:lnTo>
                  <a:lnTo>
                    <a:pt x="450056" y="66675"/>
                  </a:lnTo>
                  <a:lnTo>
                    <a:pt x="357187" y="85725"/>
                  </a:lnTo>
                  <a:lnTo>
                    <a:pt x="230981" y="95250"/>
                  </a:lnTo>
                  <a:lnTo>
                    <a:pt x="166687" y="95250"/>
                  </a:lnTo>
                  <a:lnTo>
                    <a:pt x="100012" y="100012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BBB8C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36690E2-3F57-43DA-93ED-590D06AB8A59}"/>
                </a:ext>
              </a:extLst>
            </p:cNvPr>
            <p:cNvSpPr/>
            <p:nvPr/>
          </p:nvSpPr>
          <p:spPr>
            <a:xfrm>
              <a:off x="10097628" y="3243865"/>
              <a:ext cx="150498" cy="71034"/>
            </a:xfrm>
            <a:custGeom>
              <a:avLst/>
              <a:gdLst>
                <a:gd name="connsiteX0" fmla="*/ 100013 w 152400"/>
                <a:gd name="connsiteY0" fmla="*/ 0 h 66675"/>
                <a:gd name="connsiteX1" fmla="*/ 2382 w 152400"/>
                <a:gd name="connsiteY1" fmla="*/ 16669 h 66675"/>
                <a:gd name="connsiteX2" fmla="*/ 0 w 152400"/>
                <a:gd name="connsiteY2" fmla="*/ 40482 h 66675"/>
                <a:gd name="connsiteX3" fmla="*/ 21432 w 152400"/>
                <a:gd name="connsiteY3" fmla="*/ 52388 h 66675"/>
                <a:gd name="connsiteX4" fmla="*/ 69057 w 152400"/>
                <a:gd name="connsiteY4" fmla="*/ 61913 h 66675"/>
                <a:gd name="connsiteX5" fmla="*/ 102394 w 152400"/>
                <a:gd name="connsiteY5" fmla="*/ 66675 h 66675"/>
                <a:gd name="connsiteX6" fmla="*/ 152400 w 152400"/>
                <a:gd name="connsiteY6" fmla="*/ 66675 h 66675"/>
                <a:gd name="connsiteX7" fmla="*/ 100013 w 152400"/>
                <a:gd name="connsiteY7" fmla="*/ 0 h 66675"/>
                <a:gd name="connsiteX0" fmla="*/ 119063 w 152400"/>
                <a:gd name="connsiteY0" fmla="*/ 0 h 69056"/>
                <a:gd name="connsiteX1" fmla="*/ 2382 w 152400"/>
                <a:gd name="connsiteY1" fmla="*/ 19050 h 69056"/>
                <a:gd name="connsiteX2" fmla="*/ 0 w 152400"/>
                <a:gd name="connsiteY2" fmla="*/ 42863 h 69056"/>
                <a:gd name="connsiteX3" fmla="*/ 21432 w 152400"/>
                <a:gd name="connsiteY3" fmla="*/ 54769 h 69056"/>
                <a:gd name="connsiteX4" fmla="*/ 69057 w 152400"/>
                <a:gd name="connsiteY4" fmla="*/ 64294 h 69056"/>
                <a:gd name="connsiteX5" fmla="*/ 102394 w 152400"/>
                <a:gd name="connsiteY5" fmla="*/ 69056 h 69056"/>
                <a:gd name="connsiteX6" fmla="*/ 152400 w 152400"/>
                <a:gd name="connsiteY6" fmla="*/ 69056 h 69056"/>
                <a:gd name="connsiteX7" fmla="*/ 119063 w 152400"/>
                <a:gd name="connsiteY7" fmla="*/ 0 h 69056"/>
                <a:gd name="connsiteX0" fmla="*/ 119063 w 152816"/>
                <a:gd name="connsiteY0" fmla="*/ 1978 h 71034"/>
                <a:gd name="connsiteX1" fmla="*/ 2382 w 152816"/>
                <a:gd name="connsiteY1" fmla="*/ 21028 h 71034"/>
                <a:gd name="connsiteX2" fmla="*/ 0 w 152816"/>
                <a:gd name="connsiteY2" fmla="*/ 44841 h 71034"/>
                <a:gd name="connsiteX3" fmla="*/ 21432 w 152816"/>
                <a:gd name="connsiteY3" fmla="*/ 56747 h 71034"/>
                <a:gd name="connsiteX4" fmla="*/ 69057 w 152816"/>
                <a:gd name="connsiteY4" fmla="*/ 66272 h 71034"/>
                <a:gd name="connsiteX5" fmla="*/ 102394 w 152816"/>
                <a:gd name="connsiteY5" fmla="*/ 71034 h 71034"/>
                <a:gd name="connsiteX6" fmla="*/ 152400 w 152816"/>
                <a:gd name="connsiteY6" fmla="*/ 71034 h 71034"/>
                <a:gd name="connsiteX7" fmla="*/ 119063 w 152816"/>
                <a:gd name="connsiteY7" fmla="*/ 1978 h 71034"/>
                <a:gd name="connsiteX0" fmla="*/ 119063 w 150498"/>
                <a:gd name="connsiteY0" fmla="*/ 1978 h 71034"/>
                <a:gd name="connsiteX1" fmla="*/ 2382 w 150498"/>
                <a:gd name="connsiteY1" fmla="*/ 21028 h 71034"/>
                <a:gd name="connsiteX2" fmla="*/ 0 w 150498"/>
                <a:gd name="connsiteY2" fmla="*/ 44841 h 71034"/>
                <a:gd name="connsiteX3" fmla="*/ 21432 w 150498"/>
                <a:gd name="connsiteY3" fmla="*/ 56747 h 71034"/>
                <a:gd name="connsiteX4" fmla="*/ 69057 w 150498"/>
                <a:gd name="connsiteY4" fmla="*/ 66272 h 71034"/>
                <a:gd name="connsiteX5" fmla="*/ 102394 w 150498"/>
                <a:gd name="connsiteY5" fmla="*/ 71034 h 71034"/>
                <a:gd name="connsiteX6" fmla="*/ 150018 w 150498"/>
                <a:gd name="connsiteY6" fmla="*/ 71034 h 71034"/>
                <a:gd name="connsiteX7" fmla="*/ 119063 w 150498"/>
                <a:gd name="connsiteY7" fmla="*/ 1978 h 71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98" h="71034">
                  <a:moveTo>
                    <a:pt x="119063" y="1978"/>
                  </a:moveTo>
                  <a:cubicBezTo>
                    <a:pt x="94457" y="-6356"/>
                    <a:pt x="22226" y="13884"/>
                    <a:pt x="2382" y="21028"/>
                  </a:cubicBezTo>
                  <a:lnTo>
                    <a:pt x="0" y="44841"/>
                  </a:lnTo>
                  <a:lnTo>
                    <a:pt x="21432" y="56747"/>
                  </a:lnTo>
                  <a:lnTo>
                    <a:pt x="69057" y="66272"/>
                  </a:lnTo>
                  <a:lnTo>
                    <a:pt x="102394" y="71034"/>
                  </a:lnTo>
                  <a:lnTo>
                    <a:pt x="150018" y="71034"/>
                  </a:lnTo>
                  <a:cubicBezTo>
                    <a:pt x="152796" y="59525"/>
                    <a:pt x="143669" y="10312"/>
                    <a:pt x="119063" y="1978"/>
                  </a:cubicBezTo>
                  <a:close/>
                </a:path>
              </a:pathLst>
            </a:custGeom>
            <a:solidFill>
              <a:srgbClr val="F7506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BBCCCB-45FA-470E-9785-945BFAE2FA70}"/>
                </a:ext>
              </a:extLst>
            </p:cNvPr>
            <p:cNvSpPr/>
            <p:nvPr/>
          </p:nvSpPr>
          <p:spPr>
            <a:xfrm>
              <a:off x="9497553" y="3074393"/>
              <a:ext cx="638176" cy="88107"/>
            </a:xfrm>
            <a:custGeom>
              <a:avLst/>
              <a:gdLst>
                <a:gd name="connsiteX0" fmla="*/ 0 w 652463"/>
                <a:gd name="connsiteY0" fmla="*/ 73819 h 88107"/>
                <a:gd name="connsiteX1" fmla="*/ 245269 w 652463"/>
                <a:gd name="connsiteY1" fmla="*/ 88107 h 88107"/>
                <a:gd name="connsiteX2" fmla="*/ 371475 w 652463"/>
                <a:gd name="connsiteY2" fmla="*/ 83344 h 88107"/>
                <a:gd name="connsiteX3" fmla="*/ 483394 w 652463"/>
                <a:gd name="connsiteY3" fmla="*/ 83344 h 88107"/>
                <a:gd name="connsiteX4" fmla="*/ 600075 w 652463"/>
                <a:gd name="connsiteY4" fmla="*/ 57150 h 88107"/>
                <a:gd name="connsiteX5" fmla="*/ 652463 w 652463"/>
                <a:gd name="connsiteY5" fmla="*/ 52388 h 88107"/>
                <a:gd name="connsiteX6" fmla="*/ 631032 w 652463"/>
                <a:gd name="connsiteY6" fmla="*/ 28575 h 88107"/>
                <a:gd name="connsiteX7" fmla="*/ 592932 w 652463"/>
                <a:gd name="connsiteY7" fmla="*/ 16669 h 88107"/>
                <a:gd name="connsiteX8" fmla="*/ 528638 w 652463"/>
                <a:gd name="connsiteY8" fmla="*/ 21432 h 88107"/>
                <a:gd name="connsiteX9" fmla="*/ 485775 w 652463"/>
                <a:gd name="connsiteY9" fmla="*/ 38100 h 88107"/>
                <a:gd name="connsiteX10" fmla="*/ 416719 w 652463"/>
                <a:gd name="connsiteY10" fmla="*/ 47625 h 88107"/>
                <a:gd name="connsiteX11" fmla="*/ 357188 w 652463"/>
                <a:gd name="connsiteY11" fmla="*/ 40482 h 88107"/>
                <a:gd name="connsiteX12" fmla="*/ 288132 w 652463"/>
                <a:gd name="connsiteY12" fmla="*/ 30957 h 88107"/>
                <a:gd name="connsiteX13" fmla="*/ 207169 w 652463"/>
                <a:gd name="connsiteY13" fmla="*/ 16669 h 88107"/>
                <a:gd name="connsiteX14" fmla="*/ 166688 w 652463"/>
                <a:gd name="connsiteY14" fmla="*/ 2382 h 88107"/>
                <a:gd name="connsiteX15" fmla="*/ 123825 w 652463"/>
                <a:gd name="connsiteY15" fmla="*/ 0 h 88107"/>
                <a:gd name="connsiteX16" fmla="*/ 104775 w 652463"/>
                <a:gd name="connsiteY16" fmla="*/ 11907 h 88107"/>
                <a:gd name="connsiteX17" fmla="*/ 83344 w 652463"/>
                <a:gd name="connsiteY17" fmla="*/ 35719 h 88107"/>
                <a:gd name="connsiteX18" fmla="*/ 83344 w 652463"/>
                <a:gd name="connsiteY18" fmla="*/ 35719 h 88107"/>
                <a:gd name="connsiteX19" fmla="*/ 0 w 652463"/>
                <a:gd name="connsiteY19" fmla="*/ 73819 h 88107"/>
                <a:gd name="connsiteX0" fmla="*/ 0 w 638176"/>
                <a:gd name="connsiteY0" fmla="*/ 78582 h 88107"/>
                <a:gd name="connsiteX1" fmla="*/ 230982 w 638176"/>
                <a:gd name="connsiteY1" fmla="*/ 88107 h 88107"/>
                <a:gd name="connsiteX2" fmla="*/ 357188 w 638176"/>
                <a:gd name="connsiteY2" fmla="*/ 83344 h 88107"/>
                <a:gd name="connsiteX3" fmla="*/ 469107 w 638176"/>
                <a:gd name="connsiteY3" fmla="*/ 83344 h 88107"/>
                <a:gd name="connsiteX4" fmla="*/ 585788 w 638176"/>
                <a:gd name="connsiteY4" fmla="*/ 57150 h 88107"/>
                <a:gd name="connsiteX5" fmla="*/ 638176 w 638176"/>
                <a:gd name="connsiteY5" fmla="*/ 52388 h 88107"/>
                <a:gd name="connsiteX6" fmla="*/ 616745 w 638176"/>
                <a:gd name="connsiteY6" fmla="*/ 28575 h 88107"/>
                <a:gd name="connsiteX7" fmla="*/ 578645 w 638176"/>
                <a:gd name="connsiteY7" fmla="*/ 16669 h 88107"/>
                <a:gd name="connsiteX8" fmla="*/ 514351 w 638176"/>
                <a:gd name="connsiteY8" fmla="*/ 21432 h 88107"/>
                <a:gd name="connsiteX9" fmla="*/ 471488 w 638176"/>
                <a:gd name="connsiteY9" fmla="*/ 38100 h 88107"/>
                <a:gd name="connsiteX10" fmla="*/ 402432 w 638176"/>
                <a:gd name="connsiteY10" fmla="*/ 47625 h 88107"/>
                <a:gd name="connsiteX11" fmla="*/ 342901 w 638176"/>
                <a:gd name="connsiteY11" fmla="*/ 40482 h 88107"/>
                <a:gd name="connsiteX12" fmla="*/ 273845 w 638176"/>
                <a:gd name="connsiteY12" fmla="*/ 30957 h 88107"/>
                <a:gd name="connsiteX13" fmla="*/ 192882 w 638176"/>
                <a:gd name="connsiteY13" fmla="*/ 16669 h 88107"/>
                <a:gd name="connsiteX14" fmla="*/ 152401 w 638176"/>
                <a:gd name="connsiteY14" fmla="*/ 2382 h 88107"/>
                <a:gd name="connsiteX15" fmla="*/ 109538 w 638176"/>
                <a:gd name="connsiteY15" fmla="*/ 0 h 88107"/>
                <a:gd name="connsiteX16" fmla="*/ 90488 w 638176"/>
                <a:gd name="connsiteY16" fmla="*/ 11907 h 88107"/>
                <a:gd name="connsiteX17" fmla="*/ 69057 w 638176"/>
                <a:gd name="connsiteY17" fmla="*/ 35719 h 88107"/>
                <a:gd name="connsiteX18" fmla="*/ 69057 w 638176"/>
                <a:gd name="connsiteY18" fmla="*/ 35719 h 88107"/>
                <a:gd name="connsiteX19" fmla="*/ 0 w 638176"/>
                <a:gd name="connsiteY19" fmla="*/ 78582 h 8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8176" h="88107">
                  <a:moveTo>
                    <a:pt x="0" y="78582"/>
                  </a:moveTo>
                  <a:lnTo>
                    <a:pt x="230982" y="88107"/>
                  </a:lnTo>
                  <a:lnTo>
                    <a:pt x="357188" y="83344"/>
                  </a:lnTo>
                  <a:lnTo>
                    <a:pt x="469107" y="83344"/>
                  </a:lnTo>
                  <a:lnTo>
                    <a:pt x="585788" y="57150"/>
                  </a:lnTo>
                  <a:lnTo>
                    <a:pt x="638176" y="52388"/>
                  </a:lnTo>
                  <a:lnTo>
                    <a:pt x="616745" y="28575"/>
                  </a:lnTo>
                  <a:lnTo>
                    <a:pt x="578645" y="16669"/>
                  </a:lnTo>
                  <a:lnTo>
                    <a:pt x="514351" y="21432"/>
                  </a:lnTo>
                  <a:lnTo>
                    <a:pt x="471488" y="38100"/>
                  </a:lnTo>
                  <a:lnTo>
                    <a:pt x="402432" y="47625"/>
                  </a:lnTo>
                  <a:lnTo>
                    <a:pt x="342901" y="40482"/>
                  </a:lnTo>
                  <a:lnTo>
                    <a:pt x="273845" y="30957"/>
                  </a:lnTo>
                  <a:lnTo>
                    <a:pt x="192882" y="16669"/>
                  </a:lnTo>
                  <a:lnTo>
                    <a:pt x="152401" y="2382"/>
                  </a:lnTo>
                  <a:lnTo>
                    <a:pt x="109538" y="0"/>
                  </a:lnTo>
                  <a:lnTo>
                    <a:pt x="90488" y="11907"/>
                  </a:lnTo>
                  <a:lnTo>
                    <a:pt x="69057" y="35719"/>
                  </a:lnTo>
                  <a:lnTo>
                    <a:pt x="69057" y="35719"/>
                  </a:lnTo>
                  <a:lnTo>
                    <a:pt x="0" y="78582"/>
                  </a:lnTo>
                  <a:close/>
                </a:path>
              </a:pathLst>
            </a:custGeom>
            <a:solidFill>
              <a:srgbClr val="F7506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512020-FF3E-45E4-86F0-496932C2BA34}"/>
                </a:ext>
              </a:extLst>
            </p:cNvPr>
            <p:cNvSpPr/>
            <p:nvPr/>
          </p:nvSpPr>
          <p:spPr>
            <a:xfrm>
              <a:off x="699652" y="3694468"/>
              <a:ext cx="5839819" cy="796594"/>
            </a:xfrm>
            <a:custGeom>
              <a:avLst/>
              <a:gdLst>
                <a:gd name="connsiteX0" fmla="*/ 0 w 5839819"/>
                <a:gd name="connsiteY0" fmla="*/ 796594 h 819033"/>
                <a:gd name="connsiteX1" fmla="*/ 5839819 w 5839819"/>
                <a:gd name="connsiteY1" fmla="*/ 785374 h 819033"/>
                <a:gd name="connsiteX2" fmla="*/ 5233958 w 5839819"/>
                <a:gd name="connsiteY2" fmla="*/ 314150 h 819033"/>
                <a:gd name="connsiteX3" fmla="*/ 5093713 w 5839819"/>
                <a:gd name="connsiteY3" fmla="*/ 325369 h 819033"/>
                <a:gd name="connsiteX4" fmla="*/ 4953468 w 5839819"/>
                <a:gd name="connsiteY4" fmla="*/ 336589 h 819033"/>
                <a:gd name="connsiteX5" fmla="*/ 4846881 w 5839819"/>
                <a:gd name="connsiteY5" fmla="*/ 364638 h 819033"/>
                <a:gd name="connsiteX6" fmla="*/ 4773953 w 5839819"/>
                <a:gd name="connsiteY6" fmla="*/ 375857 h 819033"/>
                <a:gd name="connsiteX7" fmla="*/ 4712245 w 5839819"/>
                <a:gd name="connsiteY7" fmla="*/ 364638 h 819033"/>
                <a:gd name="connsiteX8" fmla="*/ 4650538 w 5839819"/>
                <a:gd name="connsiteY8" fmla="*/ 336589 h 819033"/>
                <a:gd name="connsiteX9" fmla="*/ 4566390 w 5839819"/>
                <a:gd name="connsiteY9" fmla="*/ 381467 h 819033"/>
                <a:gd name="connsiteX10" fmla="*/ 4471023 w 5839819"/>
                <a:gd name="connsiteY10" fmla="*/ 364638 h 819033"/>
                <a:gd name="connsiteX11" fmla="*/ 4386876 w 5839819"/>
                <a:gd name="connsiteY11" fmla="*/ 364638 h 819033"/>
                <a:gd name="connsiteX12" fmla="*/ 4269070 w 5839819"/>
                <a:gd name="connsiteY12" fmla="*/ 375857 h 819033"/>
                <a:gd name="connsiteX13" fmla="*/ 4190533 w 5839819"/>
                <a:gd name="connsiteY13" fmla="*/ 375857 h 819033"/>
                <a:gd name="connsiteX14" fmla="*/ 4145654 w 5839819"/>
                <a:gd name="connsiteY14" fmla="*/ 387077 h 819033"/>
                <a:gd name="connsiteX15" fmla="*/ 4078336 w 5839819"/>
                <a:gd name="connsiteY15" fmla="*/ 387077 h 819033"/>
                <a:gd name="connsiteX16" fmla="*/ 4011019 w 5839819"/>
                <a:gd name="connsiteY16" fmla="*/ 415126 h 819033"/>
                <a:gd name="connsiteX17" fmla="*/ 3910042 w 5839819"/>
                <a:gd name="connsiteY17" fmla="*/ 443175 h 819033"/>
                <a:gd name="connsiteX18" fmla="*/ 3842724 w 5839819"/>
                <a:gd name="connsiteY18" fmla="*/ 409516 h 819033"/>
                <a:gd name="connsiteX19" fmla="*/ 3814675 w 5839819"/>
                <a:gd name="connsiteY19" fmla="*/ 398297 h 819033"/>
                <a:gd name="connsiteX20" fmla="*/ 3764187 w 5839819"/>
                <a:gd name="connsiteY20" fmla="*/ 398297 h 819033"/>
                <a:gd name="connsiteX21" fmla="*/ 3702479 w 5839819"/>
                <a:gd name="connsiteY21" fmla="*/ 426346 h 819033"/>
                <a:gd name="connsiteX22" fmla="*/ 3607112 w 5839819"/>
                <a:gd name="connsiteY22" fmla="*/ 409516 h 819033"/>
                <a:gd name="connsiteX23" fmla="*/ 3539794 w 5839819"/>
                <a:gd name="connsiteY23" fmla="*/ 392687 h 819033"/>
                <a:gd name="connsiteX24" fmla="*/ 3478086 w 5839819"/>
                <a:gd name="connsiteY24" fmla="*/ 375857 h 819033"/>
                <a:gd name="connsiteX25" fmla="*/ 3382719 w 5839819"/>
                <a:gd name="connsiteY25" fmla="*/ 269271 h 819033"/>
                <a:gd name="connsiteX26" fmla="*/ 3309792 w 5839819"/>
                <a:gd name="connsiteY26" fmla="*/ 185124 h 819033"/>
                <a:gd name="connsiteX27" fmla="*/ 3281742 w 5839819"/>
                <a:gd name="connsiteY27" fmla="*/ 117806 h 819033"/>
                <a:gd name="connsiteX28" fmla="*/ 3236864 w 5839819"/>
                <a:gd name="connsiteY28" fmla="*/ 33659 h 819033"/>
                <a:gd name="connsiteX29" fmla="*/ 2771249 w 5839819"/>
                <a:gd name="connsiteY29" fmla="*/ 0 h 819033"/>
                <a:gd name="connsiteX30" fmla="*/ 2760030 w 5839819"/>
                <a:gd name="connsiteY30" fmla="*/ 78537 h 819033"/>
                <a:gd name="connsiteX31" fmla="*/ 2731980 w 5839819"/>
                <a:gd name="connsiteY31" fmla="*/ 117806 h 819033"/>
                <a:gd name="connsiteX32" fmla="*/ 2715151 w 5839819"/>
                <a:gd name="connsiteY32" fmla="*/ 190734 h 819033"/>
                <a:gd name="connsiteX33" fmla="*/ 2664663 w 5839819"/>
                <a:gd name="connsiteY33" fmla="*/ 302930 h 819033"/>
                <a:gd name="connsiteX34" fmla="*/ 2614174 w 5839819"/>
                <a:gd name="connsiteY34" fmla="*/ 387077 h 819033"/>
                <a:gd name="connsiteX35" fmla="*/ 2518807 w 5839819"/>
                <a:gd name="connsiteY35" fmla="*/ 443175 h 819033"/>
                <a:gd name="connsiteX36" fmla="*/ 2395392 w 5839819"/>
                <a:gd name="connsiteY36" fmla="*/ 482444 h 819033"/>
                <a:gd name="connsiteX37" fmla="*/ 2316854 w 5839819"/>
                <a:gd name="connsiteY37" fmla="*/ 488054 h 819033"/>
                <a:gd name="connsiteX38" fmla="*/ 2204658 w 5839819"/>
                <a:gd name="connsiteY38" fmla="*/ 443175 h 819033"/>
                <a:gd name="connsiteX39" fmla="*/ 2148560 w 5839819"/>
                <a:gd name="connsiteY39" fmla="*/ 381467 h 819033"/>
                <a:gd name="connsiteX40" fmla="*/ 2114901 w 5839819"/>
                <a:gd name="connsiteY40" fmla="*/ 297320 h 819033"/>
                <a:gd name="connsiteX41" fmla="*/ 2103681 w 5839819"/>
                <a:gd name="connsiteY41" fmla="*/ 230002 h 819033"/>
                <a:gd name="connsiteX42" fmla="*/ 2070022 w 5839819"/>
                <a:gd name="connsiteY42" fmla="*/ 157075 h 819033"/>
                <a:gd name="connsiteX43" fmla="*/ 1217330 w 5839819"/>
                <a:gd name="connsiteY43" fmla="*/ 460005 h 819033"/>
                <a:gd name="connsiteX44" fmla="*/ 538542 w 5839819"/>
                <a:gd name="connsiteY44" fmla="*/ 633909 h 819033"/>
                <a:gd name="connsiteX45" fmla="*/ 280491 w 5839819"/>
                <a:gd name="connsiteY45" fmla="*/ 723666 h 819033"/>
                <a:gd name="connsiteX46" fmla="*/ 196344 w 5839819"/>
                <a:gd name="connsiteY46" fmla="*/ 807813 h 819033"/>
                <a:gd name="connsiteX47" fmla="*/ 521713 w 5839819"/>
                <a:gd name="connsiteY47" fmla="*/ 819033 h 819033"/>
                <a:gd name="connsiteX48" fmla="*/ 712447 w 5839819"/>
                <a:gd name="connsiteY48" fmla="*/ 802204 h 819033"/>
                <a:gd name="connsiteX0" fmla="*/ 0 w 5839819"/>
                <a:gd name="connsiteY0" fmla="*/ 796594 h 807813"/>
                <a:gd name="connsiteX1" fmla="*/ 5839819 w 5839819"/>
                <a:gd name="connsiteY1" fmla="*/ 785374 h 807813"/>
                <a:gd name="connsiteX2" fmla="*/ 5233958 w 5839819"/>
                <a:gd name="connsiteY2" fmla="*/ 314150 h 807813"/>
                <a:gd name="connsiteX3" fmla="*/ 5093713 w 5839819"/>
                <a:gd name="connsiteY3" fmla="*/ 325369 h 807813"/>
                <a:gd name="connsiteX4" fmla="*/ 4953468 w 5839819"/>
                <a:gd name="connsiteY4" fmla="*/ 336589 h 807813"/>
                <a:gd name="connsiteX5" fmla="*/ 4846881 w 5839819"/>
                <a:gd name="connsiteY5" fmla="*/ 364638 h 807813"/>
                <a:gd name="connsiteX6" fmla="*/ 4773953 w 5839819"/>
                <a:gd name="connsiteY6" fmla="*/ 375857 h 807813"/>
                <a:gd name="connsiteX7" fmla="*/ 4712245 w 5839819"/>
                <a:gd name="connsiteY7" fmla="*/ 364638 h 807813"/>
                <a:gd name="connsiteX8" fmla="*/ 4650538 w 5839819"/>
                <a:gd name="connsiteY8" fmla="*/ 336589 h 807813"/>
                <a:gd name="connsiteX9" fmla="*/ 4566390 w 5839819"/>
                <a:gd name="connsiteY9" fmla="*/ 381467 h 807813"/>
                <a:gd name="connsiteX10" fmla="*/ 4471023 w 5839819"/>
                <a:gd name="connsiteY10" fmla="*/ 364638 h 807813"/>
                <a:gd name="connsiteX11" fmla="*/ 4386876 w 5839819"/>
                <a:gd name="connsiteY11" fmla="*/ 364638 h 807813"/>
                <a:gd name="connsiteX12" fmla="*/ 4269070 w 5839819"/>
                <a:gd name="connsiteY12" fmla="*/ 375857 h 807813"/>
                <a:gd name="connsiteX13" fmla="*/ 4190533 w 5839819"/>
                <a:gd name="connsiteY13" fmla="*/ 375857 h 807813"/>
                <a:gd name="connsiteX14" fmla="*/ 4145654 w 5839819"/>
                <a:gd name="connsiteY14" fmla="*/ 387077 h 807813"/>
                <a:gd name="connsiteX15" fmla="*/ 4078336 w 5839819"/>
                <a:gd name="connsiteY15" fmla="*/ 387077 h 807813"/>
                <a:gd name="connsiteX16" fmla="*/ 4011019 w 5839819"/>
                <a:gd name="connsiteY16" fmla="*/ 415126 h 807813"/>
                <a:gd name="connsiteX17" fmla="*/ 3910042 w 5839819"/>
                <a:gd name="connsiteY17" fmla="*/ 443175 h 807813"/>
                <a:gd name="connsiteX18" fmla="*/ 3842724 w 5839819"/>
                <a:gd name="connsiteY18" fmla="*/ 409516 h 807813"/>
                <a:gd name="connsiteX19" fmla="*/ 3814675 w 5839819"/>
                <a:gd name="connsiteY19" fmla="*/ 398297 h 807813"/>
                <a:gd name="connsiteX20" fmla="*/ 3764187 w 5839819"/>
                <a:gd name="connsiteY20" fmla="*/ 398297 h 807813"/>
                <a:gd name="connsiteX21" fmla="*/ 3702479 w 5839819"/>
                <a:gd name="connsiteY21" fmla="*/ 426346 h 807813"/>
                <a:gd name="connsiteX22" fmla="*/ 3607112 w 5839819"/>
                <a:gd name="connsiteY22" fmla="*/ 409516 h 807813"/>
                <a:gd name="connsiteX23" fmla="*/ 3539794 w 5839819"/>
                <a:gd name="connsiteY23" fmla="*/ 392687 h 807813"/>
                <a:gd name="connsiteX24" fmla="*/ 3478086 w 5839819"/>
                <a:gd name="connsiteY24" fmla="*/ 375857 h 807813"/>
                <a:gd name="connsiteX25" fmla="*/ 3382719 w 5839819"/>
                <a:gd name="connsiteY25" fmla="*/ 269271 h 807813"/>
                <a:gd name="connsiteX26" fmla="*/ 3309792 w 5839819"/>
                <a:gd name="connsiteY26" fmla="*/ 185124 h 807813"/>
                <a:gd name="connsiteX27" fmla="*/ 3281742 w 5839819"/>
                <a:gd name="connsiteY27" fmla="*/ 117806 h 807813"/>
                <a:gd name="connsiteX28" fmla="*/ 3236864 w 5839819"/>
                <a:gd name="connsiteY28" fmla="*/ 33659 h 807813"/>
                <a:gd name="connsiteX29" fmla="*/ 2771249 w 5839819"/>
                <a:gd name="connsiteY29" fmla="*/ 0 h 807813"/>
                <a:gd name="connsiteX30" fmla="*/ 2760030 w 5839819"/>
                <a:gd name="connsiteY30" fmla="*/ 78537 h 807813"/>
                <a:gd name="connsiteX31" fmla="*/ 2731980 w 5839819"/>
                <a:gd name="connsiteY31" fmla="*/ 117806 h 807813"/>
                <a:gd name="connsiteX32" fmla="*/ 2715151 w 5839819"/>
                <a:gd name="connsiteY32" fmla="*/ 190734 h 807813"/>
                <a:gd name="connsiteX33" fmla="*/ 2664663 w 5839819"/>
                <a:gd name="connsiteY33" fmla="*/ 302930 h 807813"/>
                <a:gd name="connsiteX34" fmla="*/ 2614174 w 5839819"/>
                <a:gd name="connsiteY34" fmla="*/ 387077 h 807813"/>
                <a:gd name="connsiteX35" fmla="*/ 2518807 w 5839819"/>
                <a:gd name="connsiteY35" fmla="*/ 443175 h 807813"/>
                <a:gd name="connsiteX36" fmla="*/ 2395392 w 5839819"/>
                <a:gd name="connsiteY36" fmla="*/ 482444 h 807813"/>
                <a:gd name="connsiteX37" fmla="*/ 2316854 w 5839819"/>
                <a:gd name="connsiteY37" fmla="*/ 488054 h 807813"/>
                <a:gd name="connsiteX38" fmla="*/ 2204658 w 5839819"/>
                <a:gd name="connsiteY38" fmla="*/ 443175 h 807813"/>
                <a:gd name="connsiteX39" fmla="*/ 2148560 w 5839819"/>
                <a:gd name="connsiteY39" fmla="*/ 381467 h 807813"/>
                <a:gd name="connsiteX40" fmla="*/ 2114901 w 5839819"/>
                <a:gd name="connsiteY40" fmla="*/ 297320 h 807813"/>
                <a:gd name="connsiteX41" fmla="*/ 2103681 w 5839819"/>
                <a:gd name="connsiteY41" fmla="*/ 230002 h 807813"/>
                <a:gd name="connsiteX42" fmla="*/ 2070022 w 5839819"/>
                <a:gd name="connsiteY42" fmla="*/ 157075 h 807813"/>
                <a:gd name="connsiteX43" fmla="*/ 1217330 w 5839819"/>
                <a:gd name="connsiteY43" fmla="*/ 460005 h 807813"/>
                <a:gd name="connsiteX44" fmla="*/ 538542 w 5839819"/>
                <a:gd name="connsiteY44" fmla="*/ 633909 h 807813"/>
                <a:gd name="connsiteX45" fmla="*/ 280491 w 5839819"/>
                <a:gd name="connsiteY45" fmla="*/ 723666 h 807813"/>
                <a:gd name="connsiteX46" fmla="*/ 196344 w 5839819"/>
                <a:gd name="connsiteY46" fmla="*/ 807813 h 807813"/>
                <a:gd name="connsiteX47" fmla="*/ 526476 w 5839819"/>
                <a:gd name="connsiteY47" fmla="*/ 773789 h 807813"/>
                <a:gd name="connsiteX48" fmla="*/ 712447 w 5839819"/>
                <a:gd name="connsiteY48" fmla="*/ 802204 h 807813"/>
                <a:gd name="connsiteX0" fmla="*/ 0 w 5839819"/>
                <a:gd name="connsiteY0" fmla="*/ 796594 h 807813"/>
                <a:gd name="connsiteX1" fmla="*/ 5839819 w 5839819"/>
                <a:gd name="connsiteY1" fmla="*/ 785374 h 807813"/>
                <a:gd name="connsiteX2" fmla="*/ 5233958 w 5839819"/>
                <a:gd name="connsiteY2" fmla="*/ 314150 h 807813"/>
                <a:gd name="connsiteX3" fmla="*/ 5093713 w 5839819"/>
                <a:gd name="connsiteY3" fmla="*/ 325369 h 807813"/>
                <a:gd name="connsiteX4" fmla="*/ 4953468 w 5839819"/>
                <a:gd name="connsiteY4" fmla="*/ 336589 h 807813"/>
                <a:gd name="connsiteX5" fmla="*/ 4846881 w 5839819"/>
                <a:gd name="connsiteY5" fmla="*/ 364638 h 807813"/>
                <a:gd name="connsiteX6" fmla="*/ 4773953 w 5839819"/>
                <a:gd name="connsiteY6" fmla="*/ 375857 h 807813"/>
                <a:gd name="connsiteX7" fmla="*/ 4712245 w 5839819"/>
                <a:gd name="connsiteY7" fmla="*/ 364638 h 807813"/>
                <a:gd name="connsiteX8" fmla="*/ 4650538 w 5839819"/>
                <a:gd name="connsiteY8" fmla="*/ 336589 h 807813"/>
                <a:gd name="connsiteX9" fmla="*/ 4566390 w 5839819"/>
                <a:gd name="connsiteY9" fmla="*/ 381467 h 807813"/>
                <a:gd name="connsiteX10" fmla="*/ 4471023 w 5839819"/>
                <a:gd name="connsiteY10" fmla="*/ 364638 h 807813"/>
                <a:gd name="connsiteX11" fmla="*/ 4386876 w 5839819"/>
                <a:gd name="connsiteY11" fmla="*/ 364638 h 807813"/>
                <a:gd name="connsiteX12" fmla="*/ 4269070 w 5839819"/>
                <a:gd name="connsiteY12" fmla="*/ 375857 h 807813"/>
                <a:gd name="connsiteX13" fmla="*/ 4190533 w 5839819"/>
                <a:gd name="connsiteY13" fmla="*/ 375857 h 807813"/>
                <a:gd name="connsiteX14" fmla="*/ 4145654 w 5839819"/>
                <a:gd name="connsiteY14" fmla="*/ 387077 h 807813"/>
                <a:gd name="connsiteX15" fmla="*/ 4078336 w 5839819"/>
                <a:gd name="connsiteY15" fmla="*/ 387077 h 807813"/>
                <a:gd name="connsiteX16" fmla="*/ 4011019 w 5839819"/>
                <a:gd name="connsiteY16" fmla="*/ 415126 h 807813"/>
                <a:gd name="connsiteX17" fmla="*/ 3910042 w 5839819"/>
                <a:gd name="connsiteY17" fmla="*/ 443175 h 807813"/>
                <a:gd name="connsiteX18" fmla="*/ 3842724 w 5839819"/>
                <a:gd name="connsiteY18" fmla="*/ 409516 h 807813"/>
                <a:gd name="connsiteX19" fmla="*/ 3814675 w 5839819"/>
                <a:gd name="connsiteY19" fmla="*/ 398297 h 807813"/>
                <a:gd name="connsiteX20" fmla="*/ 3764187 w 5839819"/>
                <a:gd name="connsiteY20" fmla="*/ 398297 h 807813"/>
                <a:gd name="connsiteX21" fmla="*/ 3702479 w 5839819"/>
                <a:gd name="connsiteY21" fmla="*/ 426346 h 807813"/>
                <a:gd name="connsiteX22" fmla="*/ 3607112 w 5839819"/>
                <a:gd name="connsiteY22" fmla="*/ 409516 h 807813"/>
                <a:gd name="connsiteX23" fmla="*/ 3539794 w 5839819"/>
                <a:gd name="connsiteY23" fmla="*/ 392687 h 807813"/>
                <a:gd name="connsiteX24" fmla="*/ 3478086 w 5839819"/>
                <a:gd name="connsiteY24" fmla="*/ 375857 h 807813"/>
                <a:gd name="connsiteX25" fmla="*/ 3382719 w 5839819"/>
                <a:gd name="connsiteY25" fmla="*/ 269271 h 807813"/>
                <a:gd name="connsiteX26" fmla="*/ 3309792 w 5839819"/>
                <a:gd name="connsiteY26" fmla="*/ 185124 h 807813"/>
                <a:gd name="connsiteX27" fmla="*/ 3281742 w 5839819"/>
                <a:gd name="connsiteY27" fmla="*/ 117806 h 807813"/>
                <a:gd name="connsiteX28" fmla="*/ 3236864 w 5839819"/>
                <a:gd name="connsiteY28" fmla="*/ 33659 h 807813"/>
                <a:gd name="connsiteX29" fmla="*/ 2771249 w 5839819"/>
                <a:gd name="connsiteY29" fmla="*/ 0 h 807813"/>
                <a:gd name="connsiteX30" fmla="*/ 2760030 w 5839819"/>
                <a:gd name="connsiteY30" fmla="*/ 78537 h 807813"/>
                <a:gd name="connsiteX31" fmla="*/ 2731980 w 5839819"/>
                <a:gd name="connsiteY31" fmla="*/ 117806 h 807813"/>
                <a:gd name="connsiteX32" fmla="*/ 2715151 w 5839819"/>
                <a:gd name="connsiteY32" fmla="*/ 190734 h 807813"/>
                <a:gd name="connsiteX33" fmla="*/ 2664663 w 5839819"/>
                <a:gd name="connsiteY33" fmla="*/ 302930 h 807813"/>
                <a:gd name="connsiteX34" fmla="*/ 2614174 w 5839819"/>
                <a:gd name="connsiteY34" fmla="*/ 387077 h 807813"/>
                <a:gd name="connsiteX35" fmla="*/ 2518807 w 5839819"/>
                <a:gd name="connsiteY35" fmla="*/ 443175 h 807813"/>
                <a:gd name="connsiteX36" fmla="*/ 2395392 w 5839819"/>
                <a:gd name="connsiteY36" fmla="*/ 482444 h 807813"/>
                <a:gd name="connsiteX37" fmla="*/ 2316854 w 5839819"/>
                <a:gd name="connsiteY37" fmla="*/ 488054 h 807813"/>
                <a:gd name="connsiteX38" fmla="*/ 2204658 w 5839819"/>
                <a:gd name="connsiteY38" fmla="*/ 443175 h 807813"/>
                <a:gd name="connsiteX39" fmla="*/ 2148560 w 5839819"/>
                <a:gd name="connsiteY39" fmla="*/ 381467 h 807813"/>
                <a:gd name="connsiteX40" fmla="*/ 2114901 w 5839819"/>
                <a:gd name="connsiteY40" fmla="*/ 297320 h 807813"/>
                <a:gd name="connsiteX41" fmla="*/ 2103681 w 5839819"/>
                <a:gd name="connsiteY41" fmla="*/ 230002 h 807813"/>
                <a:gd name="connsiteX42" fmla="*/ 2070022 w 5839819"/>
                <a:gd name="connsiteY42" fmla="*/ 157075 h 807813"/>
                <a:gd name="connsiteX43" fmla="*/ 1217330 w 5839819"/>
                <a:gd name="connsiteY43" fmla="*/ 460005 h 807813"/>
                <a:gd name="connsiteX44" fmla="*/ 538542 w 5839819"/>
                <a:gd name="connsiteY44" fmla="*/ 633909 h 807813"/>
                <a:gd name="connsiteX45" fmla="*/ 280491 w 5839819"/>
                <a:gd name="connsiteY45" fmla="*/ 723666 h 807813"/>
                <a:gd name="connsiteX46" fmla="*/ 196344 w 5839819"/>
                <a:gd name="connsiteY46" fmla="*/ 807813 h 807813"/>
                <a:gd name="connsiteX47" fmla="*/ 526476 w 5839819"/>
                <a:gd name="connsiteY47" fmla="*/ 790458 h 807813"/>
                <a:gd name="connsiteX48" fmla="*/ 712447 w 5839819"/>
                <a:gd name="connsiteY48" fmla="*/ 802204 h 807813"/>
                <a:gd name="connsiteX0" fmla="*/ 0 w 5839819"/>
                <a:gd name="connsiteY0" fmla="*/ 796594 h 802204"/>
                <a:gd name="connsiteX1" fmla="*/ 5839819 w 5839819"/>
                <a:gd name="connsiteY1" fmla="*/ 785374 h 802204"/>
                <a:gd name="connsiteX2" fmla="*/ 5233958 w 5839819"/>
                <a:gd name="connsiteY2" fmla="*/ 314150 h 802204"/>
                <a:gd name="connsiteX3" fmla="*/ 5093713 w 5839819"/>
                <a:gd name="connsiteY3" fmla="*/ 325369 h 802204"/>
                <a:gd name="connsiteX4" fmla="*/ 4953468 w 5839819"/>
                <a:gd name="connsiteY4" fmla="*/ 336589 h 802204"/>
                <a:gd name="connsiteX5" fmla="*/ 4846881 w 5839819"/>
                <a:gd name="connsiteY5" fmla="*/ 364638 h 802204"/>
                <a:gd name="connsiteX6" fmla="*/ 4773953 w 5839819"/>
                <a:gd name="connsiteY6" fmla="*/ 375857 h 802204"/>
                <a:gd name="connsiteX7" fmla="*/ 4712245 w 5839819"/>
                <a:gd name="connsiteY7" fmla="*/ 364638 h 802204"/>
                <a:gd name="connsiteX8" fmla="*/ 4650538 w 5839819"/>
                <a:gd name="connsiteY8" fmla="*/ 336589 h 802204"/>
                <a:gd name="connsiteX9" fmla="*/ 4566390 w 5839819"/>
                <a:gd name="connsiteY9" fmla="*/ 381467 h 802204"/>
                <a:gd name="connsiteX10" fmla="*/ 4471023 w 5839819"/>
                <a:gd name="connsiteY10" fmla="*/ 364638 h 802204"/>
                <a:gd name="connsiteX11" fmla="*/ 4386876 w 5839819"/>
                <a:gd name="connsiteY11" fmla="*/ 364638 h 802204"/>
                <a:gd name="connsiteX12" fmla="*/ 4269070 w 5839819"/>
                <a:gd name="connsiteY12" fmla="*/ 375857 h 802204"/>
                <a:gd name="connsiteX13" fmla="*/ 4190533 w 5839819"/>
                <a:gd name="connsiteY13" fmla="*/ 375857 h 802204"/>
                <a:gd name="connsiteX14" fmla="*/ 4145654 w 5839819"/>
                <a:gd name="connsiteY14" fmla="*/ 387077 h 802204"/>
                <a:gd name="connsiteX15" fmla="*/ 4078336 w 5839819"/>
                <a:gd name="connsiteY15" fmla="*/ 387077 h 802204"/>
                <a:gd name="connsiteX16" fmla="*/ 4011019 w 5839819"/>
                <a:gd name="connsiteY16" fmla="*/ 415126 h 802204"/>
                <a:gd name="connsiteX17" fmla="*/ 3910042 w 5839819"/>
                <a:gd name="connsiteY17" fmla="*/ 443175 h 802204"/>
                <a:gd name="connsiteX18" fmla="*/ 3842724 w 5839819"/>
                <a:gd name="connsiteY18" fmla="*/ 409516 h 802204"/>
                <a:gd name="connsiteX19" fmla="*/ 3814675 w 5839819"/>
                <a:gd name="connsiteY19" fmla="*/ 398297 h 802204"/>
                <a:gd name="connsiteX20" fmla="*/ 3764187 w 5839819"/>
                <a:gd name="connsiteY20" fmla="*/ 398297 h 802204"/>
                <a:gd name="connsiteX21" fmla="*/ 3702479 w 5839819"/>
                <a:gd name="connsiteY21" fmla="*/ 426346 h 802204"/>
                <a:gd name="connsiteX22" fmla="*/ 3607112 w 5839819"/>
                <a:gd name="connsiteY22" fmla="*/ 409516 h 802204"/>
                <a:gd name="connsiteX23" fmla="*/ 3539794 w 5839819"/>
                <a:gd name="connsiteY23" fmla="*/ 392687 h 802204"/>
                <a:gd name="connsiteX24" fmla="*/ 3478086 w 5839819"/>
                <a:gd name="connsiteY24" fmla="*/ 375857 h 802204"/>
                <a:gd name="connsiteX25" fmla="*/ 3382719 w 5839819"/>
                <a:gd name="connsiteY25" fmla="*/ 269271 h 802204"/>
                <a:gd name="connsiteX26" fmla="*/ 3309792 w 5839819"/>
                <a:gd name="connsiteY26" fmla="*/ 185124 h 802204"/>
                <a:gd name="connsiteX27" fmla="*/ 3281742 w 5839819"/>
                <a:gd name="connsiteY27" fmla="*/ 117806 h 802204"/>
                <a:gd name="connsiteX28" fmla="*/ 3236864 w 5839819"/>
                <a:gd name="connsiteY28" fmla="*/ 33659 h 802204"/>
                <a:gd name="connsiteX29" fmla="*/ 2771249 w 5839819"/>
                <a:gd name="connsiteY29" fmla="*/ 0 h 802204"/>
                <a:gd name="connsiteX30" fmla="*/ 2760030 w 5839819"/>
                <a:gd name="connsiteY30" fmla="*/ 78537 h 802204"/>
                <a:gd name="connsiteX31" fmla="*/ 2731980 w 5839819"/>
                <a:gd name="connsiteY31" fmla="*/ 117806 h 802204"/>
                <a:gd name="connsiteX32" fmla="*/ 2715151 w 5839819"/>
                <a:gd name="connsiteY32" fmla="*/ 190734 h 802204"/>
                <a:gd name="connsiteX33" fmla="*/ 2664663 w 5839819"/>
                <a:gd name="connsiteY33" fmla="*/ 302930 h 802204"/>
                <a:gd name="connsiteX34" fmla="*/ 2614174 w 5839819"/>
                <a:gd name="connsiteY34" fmla="*/ 387077 h 802204"/>
                <a:gd name="connsiteX35" fmla="*/ 2518807 w 5839819"/>
                <a:gd name="connsiteY35" fmla="*/ 443175 h 802204"/>
                <a:gd name="connsiteX36" fmla="*/ 2395392 w 5839819"/>
                <a:gd name="connsiteY36" fmla="*/ 482444 h 802204"/>
                <a:gd name="connsiteX37" fmla="*/ 2316854 w 5839819"/>
                <a:gd name="connsiteY37" fmla="*/ 488054 h 802204"/>
                <a:gd name="connsiteX38" fmla="*/ 2204658 w 5839819"/>
                <a:gd name="connsiteY38" fmla="*/ 443175 h 802204"/>
                <a:gd name="connsiteX39" fmla="*/ 2148560 w 5839819"/>
                <a:gd name="connsiteY39" fmla="*/ 381467 h 802204"/>
                <a:gd name="connsiteX40" fmla="*/ 2114901 w 5839819"/>
                <a:gd name="connsiteY40" fmla="*/ 297320 h 802204"/>
                <a:gd name="connsiteX41" fmla="*/ 2103681 w 5839819"/>
                <a:gd name="connsiteY41" fmla="*/ 230002 h 802204"/>
                <a:gd name="connsiteX42" fmla="*/ 2070022 w 5839819"/>
                <a:gd name="connsiteY42" fmla="*/ 157075 h 802204"/>
                <a:gd name="connsiteX43" fmla="*/ 1217330 w 5839819"/>
                <a:gd name="connsiteY43" fmla="*/ 460005 h 802204"/>
                <a:gd name="connsiteX44" fmla="*/ 538542 w 5839819"/>
                <a:gd name="connsiteY44" fmla="*/ 633909 h 802204"/>
                <a:gd name="connsiteX45" fmla="*/ 280491 w 5839819"/>
                <a:gd name="connsiteY45" fmla="*/ 723666 h 802204"/>
                <a:gd name="connsiteX46" fmla="*/ 124907 w 5839819"/>
                <a:gd name="connsiteY46" fmla="*/ 795907 h 802204"/>
                <a:gd name="connsiteX47" fmla="*/ 526476 w 5839819"/>
                <a:gd name="connsiteY47" fmla="*/ 790458 h 802204"/>
                <a:gd name="connsiteX48" fmla="*/ 712447 w 5839819"/>
                <a:gd name="connsiteY48" fmla="*/ 802204 h 802204"/>
                <a:gd name="connsiteX0" fmla="*/ 0 w 5839819"/>
                <a:gd name="connsiteY0" fmla="*/ 796594 h 796594"/>
                <a:gd name="connsiteX1" fmla="*/ 5839819 w 5839819"/>
                <a:gd name="connsiteY1" fmla="*/ 785374 h 796594"/>
                <a:gd name="connsiteX2" fmla="*/ 5233958 w 5839819"/>
                <a:gd name="connsiteY2" fmla="*/ 314150 h 796594"/>
                <a:gd name="connsiteX3" fmla="*/ 5093713 w 5839819"/>
                <a:gd name="connsiteY3" fmla="*/ 325369 h 796594"/>
                <a:gd name="connsiteX4" fmla="*/ 4953468 w 5839819"/>
                <a:gd name="connsiteY4" fmla="*/ 336589 h 796594"/>
                <a:gd name="connsiteX5" fmla="*/ 4846881 w 5839819"/>
                <a:gd name="connsiteY5" fmla="*/ 364638 h 796594"/>
                <a:gd name="connsiteX6" fmla="*/ 4773953 w 5839819"/>
                <a:gd name="connsiteY6" fmla="*/ 375857 h 796594"/>
                <a:gd name="connsiteX7" fmla="*/ 4712245 w 5839819"/>
                <a:gd name="connsiteY7" fmla="*/ 364638 h 796594"/>
                <a:gd name="connsiteX8" fmla="*/ 4650538 w 5839819"/>
                <a:gd name="connsiteY8" fmla="*/ 336589 h 796594"/>
                <a:gd name="connsiteX9" fmla="*/ 4566390 w 5839819"/>
                <a:gd name="connsiteY9" fmla="*/ 381467 h 796594"/>
                <a:gd name="connsiteX10" fmla="*/ 4471023 w 5839819"/>
                <a:gd name="connsiteY10" fmla="*/ 364638 h 796594"/>
                <a:gd name="connsiteX11" fmla="*/ 4386876 w 5839819"/>
                <a:gd name="connsiteY11" fmla="*/ 364638 h 796594"/>
                <a:gd name="connsiteX12" fmla="*/ 4269070 w 5839819"/>
                <a:gd name="connsiteY12" fmla="*/ 375857 h 796594"/>
                <a:gd name="connsiteX13" fmla="*/ 4190533 w 5839819"/>
                <a:gd name="connsiteY13" fmla="*/ 375857 h 796594"/>
                <a:gd name="connsiteX14" fmla="*/ 4145654 w 5839819"/>
                <a:gd name="connsiteY14" fmla="*/ 387077 h 796594"/>
                <a:gd name="connsiteX15" fmla="*/ 4078336 w 5839819"/>
                <a:gd name="connsiteY15" fmla="*/ 387077 h 796594"/>
                <a:gd name="connsiteX16" fmla="*/ 4011019 w 5839819"/>
                <a:gd name="connsiteY16" fmla="*/ 415126 h 796594"/>
                <a:gd name="connsiteX17" fmla="*/ 3910042 w 5839819"/>
                <a:gd name="connsiteY17" fmla="*/ 443175 h 796594"/>
                <a:gd name="connsiteX18" fmla="*/ 3842724 w 5839819"/>
                <a:gd name="connsiteY18" fmla="*/ 409516 h 796594"/>
                <a:gd name="connsiteX19" fmla="*/ 3814675 w 5839819"/>
                <a:gd name="connsiteY19" fmla="*/ 398297 h 796594"/>
                <a:gd name="connsiteX20" fmla="*/ 3764187 w 5839819"/>
                <a:gd name="connsiteY20" fmla="*/ 398297 h 796594"/>
                <a:gd name="connsiteX21" fmla="*/ 3702479 w 5839819"/>
                <a:gd name="connsiteY21" fmla="*/ 426346 h 796594"/>
                <a:gd name="connsiteX22" fmla="*/ 3607112 w 5839819"/>
                <a:gd name="connsiteY22" fmla="*/ 409516 h 796594"/>
                <a:gd name="connsiteX23" fmla="*/ 3539794 w 5839819"/>
                <a:gd name="connsiteY23" fmla="*/ 392687 h 796594"/>
                <a:gd name="connsiteX24" fmla="*/ 3478086 w 5839819"/>
                <a:gd name="connsiteY24" fmla="*/ 375857 h 796594"/>
                <a:gd name="connsiteX25" fmla="*/ 3382719 w 5839819"/>
                <a:gd name="connsiteY25" fmla="*/ 269271 h 796594"/>
                <a:gd name="connsiteX26" fmla="*/ 3309792 w 5839819"/>
                <a:gd name="connsiteY26" fmla="*/ 185124 h 796594"/>
                <a:gd name="connsiteX27" fmla="*/ 3281742 w 5839819"/>
                <a:gd name="connsiteY27" fmla="*/ 117806 h 796594"/>
                <a:gd name="connsiteX28" fmla="*/ 3236864 w 5839819"/>
                <a:gd name="connsiteY28" fmla="*/ 33659 h 796594"/>
                <a:gd name="connsiteX29" fmla="*/ 2771249 w 5839819"/>
                <a:gd name="connsiteY29" fmla="*/ 0 h 796594"/>
                <a:gd name="connsiteX30" fmla="*/ 2760030 w 5839819"/>
                <a:gd name="connsiteY30" fmla="*/ 78537 h 796594"/>
                <a:gd name="connsiteX31" fmla="*/ 2731980 w 5839819"/>
                <a:gd name="connsiteY31" fmla="*/ 117806 h 796594"/>
                <a:gd name="connsiteX32" fmla="*/ 2715151 w 5839819"/>
                <a:gd name="connsiteY32" fmla="*/ 190734 h 796594"/>
                <a:gd name="connsiteX33" fmla="*/ 2664663 w 5839819"/>
                <a:gd name="connsiteY33" fmla="*/ 302930 h 796594"/>
                <a:gd name="connsiteX34" fmla="*/ 2614174 w 5839819"/>
                <a:gd name="connsiteY34" fmla="*/ 387077 h 796594"/>
                <a:gd name="connsiteX35" fmla="*/ 2518807 w 5839819"/>
                <a:gd name="connsiteY35" fmla="*/ 443175 h 796594"/>
                <a:gd name="connsiteX36" fmla="*/ 2395392 w 5839819"/>
                <a:gd name="connsiteY36" fmla="*/ 482444 h 796594"/>
                <a:gd name="connsiteX37" fmla="*/ 2316854 w 5839819"/>
                <a:gd name="connsiteY37" fmla="*/ 488054 h 796594"/>
                <a:gd name="connsiteX38" fmla="*/ 2204658 w 5839819"/>
                <a:gd name="connsiteY38" fmla="*/ 443175 h 796594"/>
                <a:gd name="connsiteX39" fmla="*/ 2148560 w 5839819"/>
                <a:gd name="connsiteY39" fmla="*/ 381467 h 796594"/>
                <a:gd name="connsiteX40" fmla="*/ 2114901 w 5839819"/>
                <a:gd name="connsiteY40" fmla="*/ 297320 h 796594"/>
                <a:gd name="connsiteX41" fmla="*/ 2103681 w 5839819"/>
                <a:gd name="connsiteY41" fmla="*/ 230002 h 796594"/>
                <a:gd name="connsiteX42" fmla="*/ 2070022 w 5839819"/>
                <a:gd name="connsiteY42" fmla="*/ 157075 h 796594"/>
                <a:gd name="connsiteX43" fmla="*/ 1217330 w 5839819"/>
                <a:gd name="connsiteY43" fmla="*/ 460005 h 796594"/>
                <a:gd name="connsiteX44" fmla="*/ 538542 w 5839819"/>
                <a:gd name="connsiteY44" fmla="*/ 633909 h 796594"/>
                <a:gd name="connsiteX45" fmla="*/ 280491 w 5839819"/>
                <a:gd name="connsiteY45" fmla="*/ 723666 h 796594"/>
                <a:gd name="connsiteX46" fmla="*/ 124907 w 5839819"/>
                <a:gd name="connsiteY46" fmla="*/ 795907 h 796594"/>
                <a:gd name="connsiteX47" fmla="*/ 526476 w 5839819"/>
                <a:gd name="connsiteY47" fmla="*/ 790458 h 796594"/>
                <a:gd name="connsiteX0" fmla="*/ 0 w 5839819"/>
                <a:gd name="connsiteY0" fmla="*/ 796594 h 796594"/>
                <a:gd name="connsiteX1" fmla="*/ 5839819 w 5839819"/>
                <a:gd name="connsiteY1" fmla="*/ 785374 h 796594"/>
                <a:gd name="connsiteX2" fmla="*/ 5233958 w 5839819"/>
                <a:gd name="connsiteY2" fmla="*/ 314150 h 796594"/>
                <a:gd name="connsiteX3" fmla="*/ 5093713 w 5839819"/>
                <a:gd name="connsiteY3" fmla="*/ 325369 h 796594"/>
                <a:gd name="connsiteX4" fmla="*/ 4953468 w 5839819"/>
                <a:gd name="connsiteY4" fmla="*/ 336589 h 796594"/>
                <a:gd name="connsiteX5" fmla="*/ 4846881 w 5839819"/>
                <a:gd name="connsiteY5" fmla="*/ 364638 h 796594"/>
                <a:gd name="connsiteX6" fmla="*/ 4773953 w 5839819"/>
                <a:gd name="connsiteY6" fmla="*/ 375857 h 796594"/>
                <a:gd name="connsiteX7" fmla="*/ 4712245 w 5839819"/>
                <a:gd name="connsiteY7" fmla="*/ 364638 h 796594"/>
                <a:gd name="connsiteX8" fmla="*/ 4650538 w 5839819"/>
                <a:gd name="connsiteY8" fmla="*/ 336589 h 796594"/>
                <a:gd name="connsiteX9" fmla="*/ 4566390 w 5839819"/>
                <a:gd name="connsiteY9" fmla="*/ 381467 h 796594"/>
                <a:gd name="connsiteX10" fmla="*/ 4471023 w 5839819"/>
                <a:gd name="connsiteY10" fmla="*/ 364638 h 796594"/>
                <a:gd name="connsiteX11" fmla="*/ 4386876 w 5839819"/>
                <a:gd name="connsiteY11" fmla="*/ 364638 h 796594"/>
                <a:gd name="connsiteX12" fmla="*/ 4269070 w 5839819"/>
                <a:gd name="connsiteY12" fmla="*/ 375857 h 796594"/>
                <a:gd name="connsiteX13" fmla="*/ 4190533 w 5839819"/>
                <a:gd name="connsiteY13" fmla="*/ 375857 h 796594"/>
                <a:gd name="connsiteX14" fmla="*/ 4145654 w 5839819"/>
                <a:gd name="connsiteY14" fmla="*/ 387077 h 796594"/>
                <a:gd name="connsiteX15" fmla="*/ 4078336 w 5839819"/>
                <a:gd name="connsiteY15" fmla="*/ 387077 h 796594"/>
                <a:gd name="connsiteX16" fmla="*/ 4011019 w 5839819"/>
                <a:gd name="connsiteY16" fmla="*/ 415126 h 796594"/>
                <a:gd name="connsiteX17" fmla="*/ 3910042 w 5839819"/>
                <a:gd name="connsiteY17" fmla="*/ 443175 h 796594"/>
                <a:gd name="connsiteX18" fmla="*/ 3842724 w 5839819"/>
                <a:gd name="connsiteY18" fmla="*/ 409516 h 796594"/>
                <a:gd name="connsiteX19" fmla="*/ 3814675 w 5839819"/>
                <a:gd name="connsiteY19" fmla="*/ 398297 h 796594"/>
                <a:gd name="connsiteX20" fmla="*/ 3764187 w 5839819"/>
                <a:gd name="connsiteY20" fmla="*/ 398297 h 796594"/>
                <a:gd name="connsiteX21" fmla="*/ 3702479 w 5839819"/>
                <a:gd name="connsiteY21" fmla="*/ 426346 h 796594"/>
                <a:gd name="connsiteX22" fmla="*/ 3607112 w 5839819"/>
                <a:gd name="connsiteY22" fmla="*/ 409516 h 796594"/>
                <a:gd name="connsiteX23" fmla="*/ 3539794 w 5839819"/>
                <a:gd name="connsiteY23" fmla="*/ 392687 h 796594"/>
                <a:gd name="connsiteX24" fmla="*/ 3478086 w 5839819"/>
                <a:gd name="connsiteY24" fmla="*/ 375857 h 796594"/>
                <a:gd name="connsiteX25" fmla="*/ 3382719 w 5839819"/>
                <a:gd name="connsiteY25" fmla="*/ 269271 h 796594"/>
                <a:gd name="connsiteX26" fmla="*/ 3309792 w 5839819"/>
                <a:gd name="connsiteY26" fmla="*/ 185124 h 796594"/>
                <a:gd name="connsiteX27" fmla="*/ 3281742 w 5839819"/>
                <a:gd name="connsiteY27" fmla="*/ 117806 h 796594"/>
                <a:gd name="connsiteX28" fmla="*/ 3236864 w 5839819"/>
                <a:gd name="connsiteY28" fmla="*/ 33659 h 796594"/>
                <a:gd name="connsiteX29" fmla="*/ 2771249 w 5839819"/>
                <a:gd name="connsiteY29" fmla="*/ 0 h 796594"/>
                <a:gd name="connsiteX30" fmla="*/ 2760030 w 5839819"/>
                <a:gd name="connsiteY30" fmla="*/ 78537 h 796594"/>
                <a:gd name="connsiteX31" fmla="*/ 2731980 w 5839819"/>
                <a:gd name="connsiteY31" fmla="*/ 117806 h 796594"/>
                <a:gd name="connsiteX32" fmla="*/ 2715151 w 5839819"/>
                <a:gd name="connsiteY32" fmla="*/ 190734 h 796594"/>
                <a:gd name="connsiteX33" fmla="*/ 2664663 w 5839819"/>
                <a:gd name="connsiteY33" fmla="*/ 302930 h 796594"/>
                <a:gd name="connsiteX34" fmla="*/ 2614174 w 5839819"/>
                <a:gd name="connsiteY34" fmla="*/ 387077 h 796594"/>
                <a:gd name="connsiteX35" fmla="*/ 2518807 w 5839819"/>
                <a:gd name="connsiteY35" fmla="*/ 443175 h 796594"/>
                <a:gd name="connsiteX36" fmla="*/ 2395392 w 5839819"/>
                <a:gd name="connsiteY36" fmla="*/ 482444 h 796594"/>
                <a:gd name="connsiteX37" fmla="*/ 2316854 w 5839819"/>
                <a:gd name="connsiteY37" fmla="*/ 488054 h 796594"/>
                <a:gd name="connsiteX38" fmla="*/ 2204658 w 5839819"/>
                <a:gd name="connsiteY38" fmla="*/ 443175 h 796594"/>
                <a:gd name="connsiteX39" fmla="*/ 2148560 w 5839819"/>
                <a:gd name="connsiteY39" fmla="*/ 381467 h 796594"/>
                <a:gd name="connsiteX40" fmla="*/ 2114901 w 5839819"/>
                <a:gd name="connsiteY40" fmla="*/ 297320 h 796594"/>
                <a:gd name="connsiteX41" fmla="*/ 2103681 w 5839819"/>
                <a:gd name="connsiteY41" fmla="*/ 230002 h 796594"/>
                <a:gd name="connsiteX42" fmla="*/ 2070022 w 5839819"/>
                <a:gd name="connsiteY42" fmla="*/ 157075 h 796594"/>
                <a:gd name="connsiteX43" fmla="*/ 1217330 w 5839819"/>
                <a:gd name="connsiteY43" fmla="*/ 460005 h 796594"/>
                <a:gd name="connsiteX44" fmla="*/ 538542 w 5839819"/>
                <a:gd name="connsiteY44" fmla="*/ 633909 h 796594"/>
                <a:gd name="connsiteX45" fmla="*/ 280491 w 5839819"/>
                <a:gd name="connsiteY45" fmla="*/ 723666 h 796594"/>
                <a:gd name="connsiteX46" fmla="*/ 124907 w 5839819"/>
                <a:gd name="connsiteY46" fmla="*/ 795907 h 796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5839819" h="796594">
                  <a:moveTo>
                    <a:pt x="0" y="796594"/>
                  </a:moveTo>
                  <a:lnTo>
                    <a:pt x="5839819" y="785374"/>
                  </a:lnTo>
                  <a:lnTo>
                    <a:pt x="5233958" y="314150"/>
                  </a:lnTo>
                  <a:lnTo>
                    <a:pt x="5093713" y="325369"/>
                  </a:lnTo>
                  <a:lnTo>
                    <a:pt x="4953468" y="336589"/>
                  </a:lnTo>
                  <a:lnTo>
                    <a:pt x="4846881" y="364638"/>
                  </a:lnTo>
                  <a:lnTo>
                    <a:pt x="4773953" y="375857"/>
                  </a:lnTo>
                  <a:lnTo>
                    <a:pt x="4712245" y="364638"/>
                  </a:lnTo>
                  <a:lnTo>
                    <a:pt x="4650538" y="336589"/>
                  </a:lnTo>
                  <a:lnTo>
                    <a:pt x="4566390" y="381467"/>
                  </a:lnTo>
                  <a:lnTo>
                    <a:pt x="4471023" y="364638"/>
                  </a:lnTo>
                  <a:lnTo>
                    <a:pt x="4386876" y="364638"/>
                  </a:lnTo>
                  <a:lnTo>
                    <a:pt x="4269070" y="375857"/>
                  </a:lnTo>
                  <a:lnTo>
                    <a:pt x="4190533" y="375857"/>
                  </a:lnTo>
                  <a:lnTo>
                    <a:pt x="4145654" y="387077"/>
                  </a:lnTo>
                  <a:lnTo>
                    <a:pt x="4078336" y="387077"/>
                  </a:lnTo>
                  <a:lnTo>
                    <a:pt x="4011019" y="415126"/>
                  </a:lnTo>
                  <a:lnTo>
                    <a:pt x="3910042" y="443175"/>
                  </a:lnTo>
                  <a:lnTo>
                    <a:pt x="3842724" y="409516"/>
                  </a:lnTo>
                  <a:lnTo>
                    <a:pt x="3814675" y="398297"/>
                  </a:lnTo>
                  <a:lnTo>
                    <a:pt x="3764187" y="398297"/>
                  </a:lnTo>
                  <a:lnTo>
                    <a:pt x="3702479" y="426346"/>
                  </a:lnTo>
                  <a:lnTo>
                    <a:pt x="3607112" y="409516"/>
                  </a:lnTo>
                  <a:lnTo>
                    <a:pt x="3539794" y="392687"/>
                  </a:lnTo>
                  <a:lnTo>
                    <a:pt x="3478086" y="375857"/>
                  </a:lnTo>
                  <a:lnTo>
                    <a:pt x="3382719" y="269271"/>
                  </a:lnTo>
                  <a:lnTo>
                    <a:pt x="3309792" y="185124"/>
                  </a:lnTo>
                  <a:lnTo>
                    <a:pt x="3281742" y="117806"/>
                  </a:lnTo>
                  <a:lnTo>
                    <a:pt x="3236864" y="33659"/>
                  </a:lnTo>
                  <a:lnTo>
                    <a:pt x="2771249" y="0"/>
                  </a:lnTo>
                  <a:lnTo>
                    <a:pt x="2760030" y="78537"/>
                  </a:lnTo>
                  <a:lnTo>
                    <a:pt x="2731980" y="117806"/>
                  </a:lnTo>
                  <a:lnTo>
                    <a:pt x="2715151" y="190734"/>
                  </a:lnTo>
                  <a:lnTo>
                    <a:pt x="2664663" y="302930"/>
                  </a:lnTo>
                  <a:lnTo>
                    <a:pt x="2614174" y="387077"/>
                  </a:lnTo>
                  <a:lnTo>
                    <a:pt x="2518807" y="443175"/>
                  </a:lnTo>
                  <a:lnTo>
                    <a:pt x="2395392" y="482444"/>
                  </a:lnTo>
                  <a:lnTo>
                    <a:pt x="2316854" y="488054"/>
                  </a:lnTo>
                  <a:lnTo>
                    <a:pt x="2204658" y="443175"/>
                  </a:lnTo>
                  <a:lnTo>
                    <a:pt x="2148560" y="381467"/>
                  </a:lnTo>
                  <a:lnTo>
                    <a:pt x="2114901" y="297320"/>
                  </a:lnTo>
                  <a:lnTo>
                    <a:pt x="2103681" y="230002"/>
                  </a:lnTo>
                  <a:lnTo>
                    <a:pt x="2070022" y="157075"/>
                  </a:lnTo>
                  <a:lnTo>
                    <a:pt x="1217330" y="460005"/>
                  </a:lnTo>
                  <a:lnTo>
                    <a:pt x="538542" y="633909"/>
                  </a:lnTo>
                  <a:lnTo>
                    <a:pt x="280491" y="723666"/>
                  </a:lnTo>
                  <a:lnTo>
                    <a:pt x="124907" y="795907"/>
                  </a:lnTo>
                </a:path>
              </a:pathLst>
            </a:custGeom>
            <a:solidFill>
              <a:srgbClr val="91897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60486E-FA4E-4327-8325-7E28E59CD4A8}"/>
                </a:ext>
              </a:extLst>
            </p:cNvPr>
            <p:cNvSpPr/>
            <p:nvPr/>
          </p:nvSpPr>
          <p:spPr>
            <a:xfrm>
              <a:off x="3463465" y="3541118"/>
              <a:ext cx="488157" cy="207169"/>
            </a:xfrm>
            <a:custGeom>
              <a:avLst/>
              <a:gdLst>
                <a:gd name="connsiteX0" fmla="*/ 30957 w 488157"/>
                <a:gd name="connsiteY0" fmla="*/ 7144 h 207169"/>
                <a:gd name="connsiteX1" fmla="*/ 421482 w 488157"/>
                <a:gd name="connsiteY1" fmla="*/ 0 h 207169"/>
                <a:gd name="connsiteX2" fmla="*/ 431007 w 488157"/>
                <a:gd name="connsiteY2" fmla="*/ 59532 h 207169"/>
                <a:gd name="connsiteX3" fmla="*/ 452438 w 488157"/>
                <a:gd name="connsiteY3" fmla="*/ 128588 h 207169"/>
                <a:gd name="connsiteX4" fmla="*/ 488157 w 488157"/>
                <a:gd name="connsiteY4" fmla="*/ 207169 h 207169"/>
                <a:gd name="connsiteX5" fmla="*/ 257175 w 488157"/>
                <a:gd name="connsiteY5" fmla="*/ 197644 h 207169"/>
                <a:gd name="connsiteX6" fmla="*/ 64294 w 488157"/>
                <a:gd name="connsiteY6" fmla="*/ 197644 h 207169"/>
                <a:gd name="connsiteX7" fmla="*/ 0 w 488157"/>
                <a:gd name="connsiteY7" fmla="*/ 200025 h 207169"/>
                <a:gd name="connsiteX8" fmla="*/ 11907 w 488157"/>
                <a:gd name="connsiteY8" fmla="*/ 133350 h 207169"/>
                <a:gd name="connsiteX9" fmla="*/ 21432 w 488157"/>
                <a:gd name="connsiteY9" fmla="*/ 64294 h 207169"/>
                <a:gd name="connsiteX10" fmla="*/ 30957 w 488157"/>
                <a:gd name="connsiteY10" fmla="*/ 7144 h 207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8157" h="207169">
                  <a:moveTo>
                    <a:pt x="30957" y="7144"/>
                  </a:moveTo>
                  <a:lnTo>
                    <a:pt x="421482" y="0"/>
                  </a:lnTo>
                  <a:lnTo>
                    <a:pt x="431007" y="59532"/>
                  </a:lnTo>
                  <a:lnTo>
                    <a:pt x="452438" y="128588"/>
                  </a:lnTo>
                  <a:lnTo>
                    <a:pt x="488157" y="207169"/>
                  </a:lnTo>
                  <a:lnTo>
                    <a:pt x="257175" y="197644"/>
                  </a:lnTo>
                  <a:lnTo>
                    <a:pt x="64294" y="197644"/>
                  </a:lnTo>
                  <a:lnTo>
                    <a:pt x="0" y="200025"/>
                  </a:lnTo>
                  <a:lnTo>
                    <a:pt x="11907" y="133350"/>
                  </a:lnTo>
                  <a:lnTo>
                    <a:pt x="21432" y="64294"/>
                  </a:lnTo>
                  <a:lnTo>
                    <a:pt x="30957" y="7144"/>
                  </a:lnTo>
                  <a:close/>
                </a:path>
              </a:pathLst>
            </a:custGeom>
            <a:solidFill>
              <a:srgbClr val="7AC2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0602CEE-6BFF-4AA3-8BF6-751820EE4E4C}"/>
                </a:ext>
              </a:extLst>
            </p:cNvPr>
            <p:cNvSpPr/>
            <p:nvPr/>
          </p:nvSpPr>
          <p:spPr>
            <a:xfrm>
              <a:off x="691690" y="3655418"/>
              <a:ext cx="2100263" cy="833438"/>
            </a:xfrm>
            <a:custGeom>
              <a:avLst/>
              <a:gdLst>
                <a:gd name="connsiteX0" fmla="*/ 2382 w 2100263"/>
                <a:gd name="connsiteY0" fmla="*/ 683419 h 833438"/>
                <a:gd name="connsiteX1" fmla="*/ 0 w 2100263"/>
                <a:gd name="connsiteY1" fmla="*/ 828675 h 833438"/>
                <a:gd name="connsiteX2" fmla="*/ 123825 w 2100263"/>
                <a:gd name="connsiteY2" fmla="*/ 833438 h 833438"/>
                <a:gd name="connsiteX3" fmla="*/ 450057 w 2100263"/>
                <a:gd name="connsiteY3" fmla="*/ 769144 h 833438"/>
                <a:gd name="connsiteX4" fmla="*/ 895350 w 2100263"/>
                <a:gd name="connsiteY4" fmla="*/ 654844 h 833438"/>
                <a:gd name="connsiteX5" fmla="*/ 1350169 w 2100263"/>
                <a:gd name="connsiteY5" fmla="*/ 533400 h 833438"/>
                <a:gd name="connsiteX6" fmla="*/ 1674019 w 2100263"/>
                <a:gd name="connsiteY6" fmla="*/ 400050 h 833438"/>
                <a:gd name="connsiteX7" fmla="*/ 1695450 w 2100263"/>
                <a:gd name="connsiteY7" fmla="*/ 395288 h 833438"/>
                <a:gd name="connsiteX8" fmla="*/ 2012157 w 2100263"/>
                <a:gd name="connsiteY8" fmla="*/ 250032 h 833438"/>
                <a:gd name="connsiteX9" fmla="*/ 2100263 w 2100263"/>
                <a:gd name="connsiteY9" fmla="*/ 226219 h 833438"/>
                <a:gd name="connsiteX10" fmla="*/ 2095500 w 2100263"/>
                <a:gd name="connsiteY10" fmla="*/ 152400 h 833438"/>
                <a:gd name="connsiteX11" fmla="*/ 2081213 w 2100263"/>
                <a:gd name="connsiteY11" fmla="*/ 76200 h 833438"/>
                <a:gd name="connsiteX12" fmla="*/ 2059782 w 2100263"/>
                <a:gd name="connsiteY12" fmla="*/ 16669 h 833438"/>
                <a:gd name="connsiteX13" fmla="*/ 2052638 w 2100263"/>
                <a:gd name="connsiteY13" fmla="*/ 0 h 833438"/>
                <a:gd name="connsiteX14" fmla="*/ 1845469 w 2100263"/>
                <a:gd name="connsiteY14" fmla="*/ 92869 h 833438"/>
                <a:gd name="connsiteX15" fmla="*/ 1809750 w 2100263"/>
                <a:gd name="connsiteY15" fmla="*/ 102394 h 833438"/>
                <a:gd name="connsiteX16" fmla="*/ 1802607 w 2100263"/>
                <a:gd name="connsiteY16" fmla="*/ 104775 h 833438"/>
                <a:gd name="connsiteX17" fmla="*/ 1557338 w 2100263"/>
                <a:gd name="connsiteY17" fmla="*/ 228600 h 833438"/>
                <a:gd name="connsiteX18" fmla="*/ 1376363 w 2100263"/>
                <a:gd name="connsiteY18" fmla="*/ 302419 h 833438"/>
                <a:gd name="connsiteX19" fmla="*/ 1112044 w 2100263"/>
                <a:gd name="connsiteY19" fmla="*/ 373857 h 833438"/>
                <a:gd name="connsiteX20" fmla="*/ 926307 w 2100263"/>
                <a:gd name="connsiteY20" fmla="*/ 419100 h 833438"/>
                <a:gd name="connsiteX21" fmla="*/ 750094 w 2100263"/>
                <a:gd name="connsiteY21" fmla="*/ 457200 h 833438"/>
                <a:gd name="connsiteX22" fmla="*/ 604838 w 2100263"/>
                <a:gd name="connsiteY22" fmla="*/ 495300 h 833438"/>
                <a:gd name="connsiteX23" fmla="*/ 578644 w 2100263"/>
                <a:gd name="connsiteY23" fmla="*/ 514350 h 833438"/>
                <a:gd name="connsiteX24" fmla="*/ 545307 w 2100263"/>
                <a:gd name="connsiteY24" fmla="*/ 542925 h 833438"/>
                <a:gd name="connsiteX25" fmla="*/ 514350 w 2100263"/>
                <a:gd name="connsiteY25" fmla="*/ 561975 h 833438"/>
                <a:gd name="connsiteX26" fmla="*/ 464344 w 2100263"/>
                <a:gd name="connsiteY26" fmla="*/ 588169 h 833438"/>
                <a:gd name="connsiteX27" fmla="*/ 404813 w 2100263"/>
                <a:gd name="connsiteY27" fmla="*/ 604838 h 833438"/>
                <a:gd name="connsiteX28" fmla="*/ 352425 w 2100263"/>
                <a:gd name="connsiteY28" fmla="*/ 621507 h 833438"/>
                <a:gd name="connsiteX29" fmla="*/ 323850 w 2100263"/>
                <a:gd name="connsiteY29" fmla="*/ 619125 h 833438"/>
                <a:gd name="connsiteX30" fmla="*/ 297657 w 2100263"/>
                <a:gd name="connsiteY30" fmla="*/ 614363 h 833438"/>
                <a:gd name="connsiteX31" fmla="*/ 285750 w 2100263"/>
                <a:gd name="connsiteY31" fmla="*/ 611982 h 833438"/>
                <a:gd name="connsiteX32" fmla="*/ 269082 w 2100263"/>
                <a:gd name="connsiteY32" fmla="*/ 611982 h 833438"/>
                <a:gd name="connsiteX33" fmla="*/ 242888 w 2100263"/>
                <a:gd name="connsiteY33" fmla="*/ 631032 h 833438"/>
                <a:gd name="connsiteX34" fmla="*/ 223838 w 2100263"/>
                <a:gd name="connsiteY34" fmla="*/ 633413 h 833438"/>
                <a:gd name="connsiteX35" fmla="*/ 197644 w 2100263"/>
                <a:gd name="connsiteY35" fmla="*/ 631032 h 833438"/>
                <a:gd name="connsiteX36" fmla="*/ 152400 w 2100263"/>
                <a:gd name="connsiteY36" fmla="*/ 626269 h 833438"/>
                <a:gd name="connsiteX37" fmla="*/ 121444 w 2100263"/>
                <a:gd name="connsiteY37" fmla="*/ 626269 h 833438"/>
                <a:gd name="connsiteX38" fmla="*/ 100013 w 2100263"/>
                <a:gd name="connsiteY38" fmla="*/ 635794 h 833438"/>
                <a:gd name="connsiteX39" fmla="*/ 73819 w 2100263"/>
                <a:gd name="connsiteY39" fmla="*/ 654844 h 833438"/>
                <a:gd name="connsiteX40" fmla="*/ 2382 w 2100263"/>
                <a:gd name="connsiteY40" fmla="*/ 683419 h 83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00263" h="833438">
                  <a:moveTo>
                    <a:pt x="2382" y="683419"/>
                  </a:moveTo>
                  <a:lnTo>
                    <a:pt x="0" y="828675"/>
                  </a:lnTo>
                  <a:lnTo>
                    <a:pt x="123825" y="833438"/>
                  </a:lnTo>
                  <a:lnTo>
                    <a:pt x="450057" y="769144"/>
                  </a:lnTo>
                  <a:lnTo>
                    <a:pt x="895350" y="654844"/>
                  </a:lnTo>
                  <a:lnTo>
                    <a:pt x="1350169" y="533400"/>
                  </a:lnTo>
                  <a:lnTo>
                    <a:pt x="1674019" y="400050"/>
                  </a:lnTo>
                  <a:lnTo>
                    <a:pt x="1695450" y="395288"/>
                  </a:lnTo>
                  <a:lnTo>
                    <a:pt x="2012157" y="250032"/>
                  </a:lnTo>
                  <a:lnTo>
                    <a:pt x="2100263" y="226219"/>
                  </a:lnTo>
                  <a:lnTo>
                    <a:pt x="2095500" y="152400"/>
                  </a:lnTo>
                  <a:lnTo>
                    <a:pt x="2081213" y="76200"/>
                  </a:lnTo>
                  <a:lnTo>
                    <a:pt x="2059782" y="16669"/>
                  </a:lnTo>
                  <a:lnTo>
                    <a:pt x="2052638" y="0"/>
                  </a:lnTo>
                  <a:lnTo>
                    <a:pt x="1845469" y="92869"/>
                  </a:lnTo>
                  <a:lnTo>
                    <a:pt x="1809750" y="102394"/>
                  </a:lnTo>
                  <a:cubicBezTo>
                    <a:pt x="1807332" y="103066"/>
                    <a:pt x="1802607" y="104775"/>
                    <a:pt x="1802607" y="104775"/>
                  </a:cubicBezTo>
                  <a:lnTo>
                    <a:pt x="1557338" y="228600"/>
                  </a:lnTo>
                  <a:lnTo>
                    <a:pt x="1376363" y="302419"/>
                  </a:lnTo>
                  <a:lnTo>
                    <a:pt x="1112044" y="373857"/>
                  </a:lnTo>
                  <a:lnTo>
                    <a:pt x="926307" y="419100"/>
                  </a:lnTo>
                  <a:lnTo>
                    <a:pt x="750094" y="457200"/>
                  </a:lnTo>
                  <a:lnTo>
                    <a:pt x="604838" y="495300"/>
                  </a:lnTo>
                  <a:lnTo>
                    <a:pt x="578644" y="514350"/>
                  </a:lnTo>
                  <a:lnTo>
                    <a:pt x="545307" y="542925"/>
                  </a:lnTo>
                  <a:lnTo>
                    <a:pt x="514350" y="561975"/>
                  </a:lnTo>
                  <a:lnTo>
                    <a:pt x="464344" y="588169"/>
                  </a:lnTo>
                  <a:lnTo>
                    <a:pt x="404813" y="604838"/>
                  </a:lnTo>
                  <a:lnTo>
                    <a:pt x="352425" y="621507"/>
                  </a:lnTo>
                  <a:lnTo>
                    <a:pt x="323850" y="619125"/>
                  </a:lnTo>
                  <a:lnTo>
                    <a:pt x="297657" y="614363"/>
                  </a:lnTo>
                  <a:lnTo>
                    <a:pt x="285750" y="611982"/>
                  </a:lnTo>
                  <a:lnTo>
                    <a:pt x="269082" y="611982"/>
                  </a:lnTo>
                  <a:lnTo>
                    <a:pt x="242888" y="631032"/>
                  </a:lnTo>
                  <a:lnTo>
                    <a:pt x="223838" y="633413"/>
                  </a:lnTo>
                  <a:lnTo>
                    <a:pt x="197644" y="631032"/>
                  </a:lnTo>
                  <a:lnTo>
                    <a:pt x="152400" y="626269"/>
                  </a:lnTo>
                  <a:lnTo>
                    <a:pt x="121444" y="626269"/>
                  </a:lnTo>
                  <a:lnTo>
                    <a:pt x="100013" y="635794"/>
                  </a:lnTo>
                  <a:lnTo>
                    <a:pt x="73819" y="654844"/>
                  </a:lnTo>
                  <a:lnTo>
                    <a:pt x="2382" y="683419"/>
                  </a:lnTo>
                  <a:close/>
                </a:path>
              </a:pathLst>
            </a:custGeom>
            <a:solidFill>
              <a:srgbClr val="7AC2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98424B-0DDD-4F46-9E70-364632282FA5}"/>
                </a:ext>
              </a:extLst>
            </p:cNvPr>
            <p:cNvCxnSpPr/>
            <p:nvPr/>
          </p:nvCxnSpPr>
          <p:spPr>
            <a:xfrm>
              <a:off x="682114" y="2733740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5336CB0-63FF-4496-B5BE-38409E36A940}"/>
                </a:ext>
              </a:extLst>
            </p:cNvPr>
            <p:cNvSpPr/>
            <p:nvPr/>
          </p:nvSpPr>
          <p:spPr>
            <a:xfrm>
              <a:off x="5937555" y="3049608"/>
              <a:ext cx="5692462" cy="1450161"/>
            </a:xfrm>
            <a:custGeom>
              <a:avLst/>
              <a:gdLst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30165 w 5692462"/>
                <a:gd name="connsiteY37" fmla="*/ 180304 h 1450161"/>
                <a:gd name="connsiteX38" fmla="*/ 2094104 w 5692462"/>
                <a:gd name="connsiteY38" fmla="*/ 90152 h 1450161"/>
                <a:gd name="connsiteX39" fmla="*/ 1911224 w 5692462"/>
                <a:gd name="connsiteY39" fmla="*/ 33485 h 1450161"/>
                <a:gd name="connsiteX40" fmla="*/ 1803042 w 5692462"/>
                <a:gd name="connsiteY40" fmla="*/ 15455 h 1450161"/>
                <a:gd name="connsiteX41" fmla="*/ 1733496 w 5692462"/>
                <a:gd name="connsiteY41" fmla="*/ 0 h 1450161"/>
                <a:gd name="connsiteX42" fmla="*/ 1707738 w 5692462"/>
                <a:gd name="connsiteY42" fmla="*/ 118486 h 1450161"/>
                <a:gd name="connsiteX43" fmla="*/ 1687132 w 5692462"/>
                <a:gd name="connsiteY43" fmla="*/ 247274 h 1450161"/>
                <a:gd name="connsiteX44" fmla="*/ 1669102 w 5692462"/>
                <a:gd name="connsiteY44" fmla="*/ 329699 h 1450161"/>
                <a:gd name="connsiteX45" fmla="*/ 1627889 w 5692462"/>
                <a:gd name="connsiteY45" fmla="*/ 285911 h 1450161"/>
                <a:gd name="connsiteX46" fmla="*/ 1609859 w 5692462"/>
                <a:gd name="connsiteY46" fmla="*/ 208638 h 1450161"/>
                <a:gd name="connsiteX47" fmla="*/ 1596980 w 5692462"/>
                <a:gd name="connsiteY47" fmla="*/ 172577 h 1450161"/>
                <a:gd name="connsiteX48" fmla="*/ 1558343 w 5692462"/>
                <a:gd name="connsiteY48" fmla="*/ 167425 h 1450161"/>
                <a:gd name="connsiteX49" fmla="*/ 1530010 w 5692462"/>
                <a:gd name="connsiteY49" fmla="*/ 185456 h 1450161"/>
                <a:gd name="connsiteX50" fmla="*/ 1496525 w 5692462"/>
                <a:gd name="connsiteY50" fmla="*/ 296214 h 1450161"/>
                <a:gd name="connsiteX51" fmla="*/ 1481070 w 5692462"/>
                <a:gd name="connsiteY51" fmla="*/ 376063 h 1450161"/>
                <a:gd name="connsiteX52" fmla="*/ 1457888 w 5692462"/>
                <a:gd name="connsiteY52" fmla="*/ 453336 h 1450161"/>
                <a:gd name="connsiteX53" fmla="*/ 1429555 w 5692462"/>
                <a:gd name="connsiteY53" fmla="*/ 597580 h 1450161"/>
                <a:gd name="connsiteX54" fmla="*/ 1411524 w 5692462"/>
                <a:gd name="connsiteY54" fmla="*/ 633640 h 1450161"/>
                <a:gd name="connsiteX55" fmla="*/ 1396069 w 5692462"/>
                <a:gd name="connsiteY55" fmla="*/ 589852 h 1450161"/>
                <a:gd name="connsiteX56" fmla="*/ 1352281 w 5692462"/>
                <a:gd name="connsiteY56" fmla="*/ 548640 h 1450161"/>
                <a:gd name="connsiteX57" fmla="*/ 1336827 w 5692462"/>
                <a:gd name="connsiteY57" fmla="*/ 589852 h 1450161"/>
                <a:gd name="connsiteX58" fmla="*/ 1295614 w 5692462"/>
                <a:gd name="connsiteY58" fmla="*/ 558943 h 1450161"/>
                <a:gd name="connsiteX59" fmla="*/ 1285311 w 5692462"/>
                <a:gd name="connsiteY59" fmla="*/ 525458 h 1450161"/>
                <a:gd name="connsiteX60" fmla="*/ 1259553 w 5692462"/>
                <a:gd name="connsiteY60" fmla="*/ 463639 h 1450161"/>
                <a:gd name="connsiteX61" fmla="*/ 1249250 w 5692462"/>
                <a:gd name="connsiteY61" fmla="*/ 497124 h 1450161"/>
                <a:gd name="connsiteX62" fmla="*/ 1238947 w 5692462"/>
                <a:gd name="connsiteY62" fmla="*/ 558943 h 1450161"/>
                <a:gd name="connsiteX63" fmla="*/ 1215765 w 5692462"/>
                <a:gd name="connsiteY63" fmla="*/ 618186 h 1450161"/>
                <a:gd name="connsiteX64" fmla="*/ 1215765 w 5692462"/>
                <a:gd name="connsiteY64" fmla="*/ 669701 h 1450161"/>
                <a:gd name="connsiteX65" fmla="*/ 1205462 w 5692462"/>
                <a:gd name="connsiteY65" fmla="*/ 710914 h 1450161"/>
                <a:gd name="connsiteX66" fmla="*/ 1184856 w 5692462"/>
                <a:gd name="connsiteY66" fmla="*/ 664550 h 1450161"/>
                <a:gd name="connsiteX67" fmla="*/ 1159098 w 5692462"/>
                <a:gd name="connsiteY67" fmla="*/ 628489 h 1450161"/>
                <a:gd name="connsiteX68" fmla="*/ 1138492 w 5692462"/>
                <a:gd name="connsiteY68" fmla="*/ 685156 h 1450161"/>
                <a:gd name="connsiteX69" fmla="*/ 1128189 w 5692462"/>
                <a:gd name="connsiteY69" fmla="*/ 752126 h 1450161"/>
                <a:gd name="connsiteX70" fmla="*/ 1110158 w 5692462"/>
                <a:gd name="connsiteY70" fmla="*/ 780460 h 1450161"/>
                <a:gd name="connsiteX71" fmla="*/ 1089552 w 5692462"/>
                <a:gd name="connsiteY71" fmla="*/ 716065 h 1450161"/>
                <a:gd name="connsiteX72" fmla="*/ 1066370 w 5692462"/>
                <a:gd name="connsiteY72" fmla="*/ 631065 h 1450161"/>
                <a:gd name="connsiteX73" fmla="*/ 1053491 w 5692462"/>
                <a:gd name="connsiteY73" fmla="*/ 589852 h 1450161"/>
                <a:gd name="connsiteX74" fmla="*/ 1040613 w 5692462"/>
                <a:gd name="connsiteY74" fmla="*/ 576973 h 1450161"/>
                <a:gd name="connsiteX75" fmla="*/ 1030309 w 5692462"/>
                <a:gd name="connsiteY75" fmla="*/ 618186 h 1450161"/>
                <a:gd name="connsiteX76" fmla="*/ 1022582 w 5692462"/>
                <a:gd name="connsiteY76" fmla="*/ 643944 h 1450161"/>
                <a:gd name="connsiteX77" fmla="*/ 1009703 w 5692462"/>
                <a:gd name="connsiteY77" fmla="*/ 669701 h 1450161"/>
                <a:gd name="connsiteX78" fmla="*/ 989097 w 5692462"/>
                <a:gd name="connsiteY78" fmla="*/ 721217 h 1450161"/>
                <a:gd name="connsiteX79" fmla="*/ 983946 w 5692462"/>
                <a:gd name="connsiteY79" fmla="*/ 749550 h 1450161"/>
                <a:gd name="connsiteX80" fmla="*/ 971067 w 5692462"/>
                <a:gd name="connsiteY80" fmla="*/ 685156 h 1450161"/>
                <a:gd name="connsiteX81" fmla="*/ 955612 w 5692462"/>
                <a:gd name="connsiteY81" fmla="*/ 597580 h 1450161"/>
                <a:gd name="connsiteX82" fmla="*/ 950460 w 5692462"/>
                <a:gd name="connsiteY82" fmla="*/ 510003 h 1450161"/>
                <a:gd name="connsiteX83" fmla="*/ 945309 w 5692462"/>
                <a:gd name="connsiteY83" fmla="*/ 445609 h 1450161"/>
                <a:gd name="connsiteX84" fmla="*/ 937582 w 5692462"/>
                <a:gd name="connsiteY84" fmla="*/ 383790 h 1450161"/>
                <a:gd name="connsiteX85" fmla="*/ 919551 w 5692462"/>
                <a:gd name="connsiteY85" fmla="*/ 321972 h 1450161"/>
                <a:gd name="connsiteX86" fmla="*/ 904097 w 5692462"/>
                <a:gd name="connsiteY86" fmla="*/ 280759 h 1450161"/>
                <a:gd name="connsiteX87" fmla="*/ 860308 w 5692462"/>
                <a:gd name="connsiteY87" fmla="*/ 267880 h 1450161"/>
                <a:gd name="connsiteX88" fmla="*/ 844854 w 5692462"/>
                <a:gd name="connsiteY88" fmla="*/ 239547 h 1450161"/>
                <a:gd name="connsiteX89" fmla="*/ 824248 w 5692462"/>
                <a:gd name="connsiteY89" fmla="*/ 216365 h 1450161"/>
                <a:gd name="connsiteX90" fmla="*/ 783035 w 5692462"/>
                <a:gd name="connsiteY90" fmla="*/ 257577 h 1450161"/>
                <a:gd name="connsiteX91" fmla="*/ 762429 w 5692462"/>
                <a:gd name="connsiteY91" fmla="*/ 319396 h 1450161"/>
                <a:gd name="connsiteX92" fmla="*/ 767580 w 5692462"/>
                <a:gd name="connsiteY92" fmla="*/ 363184 h 1450161"/>
                <a:gd name="connsiteX93" fmla="*/ 746974 w 5692462"/>
                <a:gd name="connsiteY93" fmla="*/ 412124 h 1450161"/>
                <a:gd name="connsiteX94" fmla="*/ 734095 w 5692462"/>
                <a:gd name="connsiteY94" fmla="*/ 422427 h 1450161"/>
                <a:gd name="connsiteX95" fmla="*/ 721217 w 5692462"/>
                <a:gd name="connsiteY95" fmla="*/ 401821 h 1450161"/>
                <a:gd name="connsiteX96" fmla="*/ 710913 w 5692462"/>
                <a:gd name="connsiteY96" fmla="*/ 365760 h 1450161"/>
                <a:gd name="connsiteX97" fmla="*/ 695459 w 5692462"/>
                <a:gd name="connsiteY97" fmla="*/ 342578 h 1450161"/>
                <a:gd name="connsiteX98" fmla="*/ 672277 w 5692462"/>
                <a:gd name="connsiteY98" fmla="*/ 414700 h 1450161"/>
                <a:gd name="connsiteX99" fmla="*/ 654246 w 5692462"/>
                <a:gd name="connsiteY99" fmla="*/ 489397 h 1450161"/>
                <a:gd name="connsiteX100" fmla="*/ 633640 w 5692462"/>
                <a:gd name="connsiteY100" fmla="*/ 566670 h 1450161"/>
                <a:gd name="connsiteX101" fmla="*/ 618186 w 5692462"/>
                <a:gd name="connsiteY101" fmla="*/ 602731 h 1450161"/>
                <a:gd name="connsiteX102" fmla="*/ 595004 w 5692462"/>
                <a:gd name="connsiteY102" fmla="*/ 643944 h 1450161"/>
                <a:gd name="connsiteX103" fmla="*/ 553791 w 5692462"/>
                <a:gd name="connsiteY103" fmla="*/ 607883 h 1450161"/>
                <a:gd name="connsiteX104" fmla="*/ 551215 w 5692462"/>
                <a:gd name="connsiteY104" fmla="*/ 664550 h 1450161"/>
                <a:gd name="connsiteX105" fmla="*/ 517730 w 5692462"/>
                <a:gd name="connsiteY105" fmla="*/ 728944 h 1450161"/>
                <a:gd name="connsiteX106" fmla="*/ 437881 w 5692462"/>
                <a:gd name="connsiteY106" fmla="*/ 806217 h 1450161"/>
                <a:gd name="connsiteX107" fmla="*/ 358032 w 5692462"/>
                <a:gd name="connsiteY107" fmla="*/ 873188 h 1450161"/>
                <a:gd name="connsiteX108" fmla="*/ 224092 w 5692462"/>
                <a:gd name="connsiteY108" fmla="*/ 914400 h 1450161"/>
                <a:gd name="connsiteX109" fmla="*/ 131364 w 5692462"/>
                <a:gd name="connsiteY109" fmla="*/ 942733 h 1450161"/>
                <a:gd name="connsiteX110" fmla="*/ 0 w 5692462"/>
                <a:gd name="connsiteY110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30165 w 5692462"/>
                <a:gd name="connsiteY37" fmla="*/ 180304 h 1450161"/>
                <a:gd name="connsiteX38" fmla="*/ 2112584 w 5692462"/>
                <a:gd name="connsiteY38" fmla="*/ 13778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30165 w 5692462"/>
                <a:gd name="connsiteY37" fmla="*/ 180304 h 1450161"/>
                <a:gd name="connsiteX38" fmla="*/ 2124490 w 5692462"/>
                <a:gd name="connsiteY38" fmla="*/ 13778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30165 w 5692462"/>
                <a:gd name="connsiteY37" fmla="*/ 170779 h 1450161"/>
                <a:gd name="connsiteX38" fmla="*/ 2124490 w 5692462"/>
                <a:gd name="connsiteY38" fmla="*/ 13778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30165 w 5692462"/>
                <a:gd name="connsiteY37" fmla="*/ 182685 h 1450161"/>
                <a:gd name="connsiteX38" fmla="*/ 2124490 w 5692462"/>
                <a:gd name="connsiteY38" fmla="*/ 13778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24490 w 5692462"/>
                <a:gd name="connsiteY38" fmla="*/ 13778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67352 w 5692462"/>
                <a:gd name="connsiteY38" fmla="*/ 152072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05440 w 5692462"/>
                <a:gd name="connsiteY38" fmla="*/ 147310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14965 w 5692462"/>
                <a:gd name="connsiteY38" fmla="*/ 116354 h 1450161"/>
                <a:gd name="connsiteX39" fmla="*/ 2094104 w 5692462"/>
                <a:gd name="connsiteY39" fmla="*/ 90152 h 1450161"/>
                <a:gd name="connsiteX40" fmla="*/ 1911224 w 5692462"/>
                <a:gd name="connsiteY40" fmla="*/ 33485 h 1450161"/>
                <a:gd name="connsiteX41" fmla="*/ 1803042 w 5692462"/>
                <a:gd name="connsiteY41" fmla="*/ 15455 h 1450161"/>
                <a:gd name="connsiteX42" fmla="*/ 1733496 w 5692462"/>
                <a:gd name="connsiteY42" fmla="*/ 0 h 1450161"/>
                <a:gd name="connsiteX43" fmla="*/ 1707738 w 5692462"/>
                <a:gd name="connsiteY43" fmla="*/ 118486 h 1450161"/>
                <a:gd name="connsiteX44" fmla="*/ 1687132 w 5692462"/>
                <a:gd name="connsiteY44" fmla="*/ 247274 h 1450161"/>
                <a:gd name="connsiteX45" fmla="*/ 1669102 w 5692462"/>
                <a:gd name="connsiteY45" fmla="*/ 329699 h 1450161"/>
                <a:gd name="connsiteX46" fmla="*/ 1627889 w 5692462"/>
                <a:gd name="connsiteY46" fmla="*/ 285911 h 1450161"/>
                <a:gd name="connsiteX47" fmla="*/ 1609859 w 5692462"/>
                <a:gd name="connsiteY47" fmla="*/ 208638 h 1450161"/>
                <a:gd name="connsiteX48" fmla="*/ 1596980 w 5692462"/>
                <a:gd name="connsiteY48" fmla="*/ 172577 h 1450161"/>
                <a:gd name="connsiteX49" fmla="*/ 1558343 w 5692462"/>
                <a:gd name="connsiteY49" fmla="*/ 167425 h 1450161"/>
                <a:gd name="connsiteX50" fmla="*/ 1530010 w 5692462"/>
                <a:gd name="connsiteY50" fmla="*/ 185456 h 1450161"/>
                <a:gd name="connsiteX51" fmla="*/ 1496525 w 5692462"/>
                <a:gd name="connsiteY51" fmla="*/ 296214 h 1450161"/>
                <a:gd name="connsiteX52" fmla="*/ 1481070 w 5692462"/>
                <a:gd name="connsiteY52" fmla="*/ 376063 h 1450161"/>
                <a:gd name="connsiteX53" fmla="*/ 1457888 w 5692462"/>
                <a:gd name="connsiteY53" fmla="*/ 453336 h 1450161"/>
                <a:gd name="connsiteX54" fmla="*/ 1429555 w 5692462"/>
                <a:gd name="connsiteY54" fmla="*/ 597580 h 1450161"/>
                <a:gd name="connsiteX55" fmla="*/ 1411524 w 5692462"/>
                <a:gd name="connsiteY55" fmla="*/ 633640 h 1450161"/>
                <a:gd name="connsiteX56" fmla="*/ 1396069 w 5692462"/>
                <a:gd name="connsiteY56" fmla="*/ 589852 h 1450161"/>
                <a:gd name="connsiteX57" fmla="*/ 1352281 w 5692462"/>
                <a:gd name="connsiteY57" fmla="*/ 548640 h 1450161"/>
                <a:gd name="connsiteX58" fmla="*/ 1336827 w 5692462"/>
                <a:gd name="connsiteY58" fmla="*/ 589852 h 1450161"/>
                <a:gd name="connsiteX59" fmla="*/ 1295614 w 5692462"/>
                <a:gd name="connsiteY59" fmla="*/ 558943 h 1450161"/>
                <a:gd name="connsiteX60" fmla="*/ 1285311 w 5692462"/>
                <a:gd name="connsiteY60" fmla="*/ 525458 h 1450161"/>
                <a:gd name="connsiteX61" fmla="*/ 1259553 w 5692462"/>
                <a:gd name="connsiteY61" fmla="*/ 463639 h 1450161"/>
                <a:gd name="connsiteX62" fmla="*/ 1249250 w 5692462"/>
                <a:gd name="connsiteY62" fmla="*/ 497124 h 1450161"/>
                <a:gd name="connsiteX63" fmla="*/ 1238947 w 5692462"/>
                <a:gd name="connsiteY63" fmla="*/ 558943 h 1450161"/>
                <a:gd name="connsiteX64" fmla="*/ 1215765 w 5692462"/>
                <a:gd name="connsiteY64" fmla="*/ 618186 h 1450161"/>
                <a:gd name="connsiteX65" fmla="*/ 1215765 w 5692462"/>
                <a:gd name="connsiteY65" fmla="*/ 669701 h 1450161"/>
                <a:gd name="connsiteX66" fmla="*/ 1205462 w 5692462"/>
                <a:gd name="connsiteY66" fmla="*/ 710914 h 1450161"/>
                <a:gd name="connsiteX67" fmla="*/ 1184856 w 5692462"/>
                <a:gd name="connsiteY67" fmla="*/ 664550 h 1450161"/>
                <a:gd name="connsiteX68" fmla="*/ 1159098 w 5692462"/>
                <a:gd name="connsiteY68" fmla="*/ 628489 h 1450161"/>
                <a:gd name="connsiteX69" fmla="*/ 1138492 w 5692462"/>
                <a:gd name="connsiteY69" fmla="*/ 685156 h 1450161"/>
                <a:gd name="connsiteX70" fmla="*/ 1128189 w 5692462"/>
                <a:gd name="connsiteY70" fmla="*/ 752126 h 1450161"/>
                <a:gd name="connsiteX71" fmla="*/ 1110158 w 5692462"/>
                <a:gd name="connsiteY71" fmla="*/ 780460 h 1450161"/>
                <a:gd name="connsiteX72" fmla="*/ 1089552 w 5692462"/>
                <a:gd name="connsiteY72" fmla="*/ 716065 h 1450161"/>
                <a:gd name="connsiteX73" fmla="*/ 1066370 w 5692462"/>
                <a:gd name="connsiteY73" fmla="*/ 631065 h 1450161"/>
                <a:gd name="connsiteX74" fmla="*/ 1053491 w 5692462"/>
                <a:gd name="connsiteY74" fmla="*/ 589852 h 1450161"/>
                <a:gd name="connsiteX75" fmla="*/ 1040613 w 5692462"/>
                <a:gd name="connsiteY75" fmla="*/ 576973 h 1450161"/>
                <a:gd name="connsiteX76" fmla="*/ 1030309 w 5692462"/>
                <a:gd name="connsiteY76" fmla="*/ 618186 h 1450161"/>
                <a:gd name="connsiteX77" fmla="*/ 1022582 w 5692462"/>
                <a:gd name="connsiteY77" fmla="*/ 643944 h 1450161"/>
                <a:gd name="connsiteX78" fmla="*/ 1009703 w 5692462"/>
                <a:gd name="connsiteY78" fmla="*/ 669701 h 1450161"/>
                <a:gd name="connsiteX79" fmla="*/ 989097 w 5692462"/>
                <a:gd name="connsiteY79" fmla="*/ 721217 h 1450161"/>
                <a:gd name="connsiteX80" fmla="*/ 983946 w 5692462"/>
                <a:gd name="connsiteY80" fmla="*/ 749550 h 1450161"/>
                <a:gd name="connsiteX81" fmla="*/ 971067 w 5692462"/>
                <a:gd name="connsiteY81" fmla="*/ 685156 h 1450161"/>
                <a:gd name="connsiteX82" fmla="*/ 955612 w 5692462"/>
                <a:gd name="connsiteY82" fmla="*/ 597580 h 1450161"/>
                <a:gd name="connsiteX83" fmla="*/ 950460 w 5692462"/>
                <a:gd name="connsiteY83" fmla="*/ 510003 h 1450161"/>
                <a:gd name="connsiteX84" fmla="*/ 945309 w 5692462"/>
                <a:gd name="connsiteY84" fmla="*/ 445609 h 1450161"/>
                <a:gd name="connsiteX85" fmla="*/ 937582 w 5692462"/>
                <a:gd name="connsiteY85" fmla="*/ 383790 h 1450161"/>
                <a:gd name="connsiteX86" fmla="*/ 919551 w 5692462"/>
                <a:gd name="connsiteY86" fmla="*/ 321972 h 1450161"/>
                <a:gd name="connsiteX87" fmla="*/ 904097 w 5692462"/>
                <a:gd name="connsiteY87" fmla="*/ 280759 h 1450161"/>
                <a:gd name="connsiteX88" fmla="*/ 860308 w 5692462"/>
                <a:gd name="connsiteY88" fmla="*/ 267880 h 1450161"/>
                <a:gd name="connsiteX89" fmla="*/ 844854 w 5692462"/>
                <a:gd name="connsiteY89" fmla="*/ 239547 h 1450161"/>
                <a:gd name="connsiteX90" fmla="*/ 824248 w 5692462"/>
                <a:gd name="connsiteY90" fmla="*/ 216365 h 1450161"/>
                <a:gd name="connsiteX91" fmla="*/ 783035 w 5692462"/>
                <a:gd name="connsiteY91" fmla="*/ 257577 h 1450161"/>
                <a:gd name="connsiteX92" fmla="*/ 762429 w 5692462"/>
                <a:gd name="connsiteY92" fmla="*/ 319396 h 1450161"/>
                <a:gd name="connsiteX93" fmla="*/ 767580 w 5692462"/>
                <a:gd name="connsiteY93" fmla="*/ 363184 h 1450161"/>
                <a:gd name="connsiteX94" fmla="*/ 746974 w 5692462"/>
                <a:gd name="connsiteY94" fmla="*/ 412124 h 1450161"/>
                <a:gd name="connsiteX95" fmla="*/ 734095 w 5692462"/>
                <a:gd name="connsiteY95" fmla="*/ 422427 h 1450161"/>
                <a:gd name="connsiteX96" fmla="*/ 721217 w 5692462"/>
                <a:gd name="connsiteY96" fmla="*/ 401821 h 1450161"/>
                <a:gd name="connsiteX97" fmla="*/ 710913 w 5692462"/>
                <a:gd name="connsiteY97" fmla="*/ 365760 h 1450161"/>
                <a:gd name="connsiteX98" fmla="*/ 695459 w 5692462"/>
                <a:gd name="connsiteY98" fmla="*/ 342578 h 1450161"/>
                <a:gd name="connsiteX99" fmla="*/ 672277 w 5692462"/>
                <a:gd name="connsiteY99" fmla="*/ 414700 h 1450161"/>
                <a:gd name="connsiteX100" fmla="*/ 654246 w 5692462"/>
                <a:gd name="connsiteY100" fmla="*/ 489397 h 1450161"/>
                <a:gd name="connsiteX101" fmla="*/ 633640 w 5692462"/>
                <a:gd name="connsiteY101" fmla="*/ 566670 h 1450161"/>
                <a:gd name="connsiteX102" fmla="*/ 618186 w 5692462"/>
                <a:gd name="connsiteY102" fmla="*/ 602731 h 1450161"/>
                <a:gd name="connsiteX103" fmla="*/ 595004 w 5692462"/>
                <a:gd name="connsiteY103" fmla="*/ 643944 h 1450161"/>
                <a:gd name="connsiteX104" fmla="*/ 553791 w 5692462"/>
                <a:gd name="connsiteY104" fmla="*/ 607883 h 1450161"/>
                <a:gd name="connsiteX105" fmla="*/ 551215 w 5692462"/>
                <a:gd name="connsiteY105" fmla="*/ 664550 h 1450161"/>
                <a:gd name="connsiteX106" fmla="*/ 517730 w 5692462"/>
                <a:gd name="connsiteY106" fmla="*/ 728944 h 1450161"/>
                <a:gd name="connsiteX107" fmla="*/ 437881 w 5692462"/>
                <a:gd name="connsiteY107" fmla="*/ 806217 h 1450161"/>
                <a:gd name="connsiteX108" fmla="*/ 358032 w 5692462"/>
                <a:gd name="connsiteY108" fmla="*/ 873188 h 1450161"/>
                <a:gd name="connsiteX109" fmla="*/ 224092 w 5692462"/>
                <a:gd name="connsiteY109" fmla="*/ 914400 h 1450161"/>
                <a:gd name="connsiteX110" fmla="*/ 131364 w 5692462"/>
                <a:gd name="connsiteY110" fmla="*/ 942733 h 1450161"/>
                <a:gd name="connsiteX111" fmla="*/ 0 w 5692462"/>
                <a:gd name="connsiteY111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29253 w 5692462"/>
                <a:gd name="connsiteY38" fmla="*/ 159215 h 1450161"/>
                <a:gd name="connsiteX39" fmla="*/ 2114965 w 5692462"/>
                <a:gd name="connsiteY39" fmla="*/ 116354 h 1450161"/>
                <a:gd name="connsiteX40" fmla="*/ 2094104 w 5692462"/>
                <a:gd name="connsiteY40" fmla="*/ 90152 h 1450161"/>
                <a:gd name="connsiteX41" fmla="*/ 1911224 w 5692462"/>
                <a:gd name="connsiteY41" fmla="*/ 33485 h 1450161"/>
                <a:gd name="connsiteX42" fmla="*/ 1803042 w 5692462"/>
                <a:gd name="connsiteY42" fmla="*/ 15455 h 1450161"/>
                <a:gd name="connsiteX43" fmla="*/ 1733496 w 5692462"/>
                <a:gd name="connsiteY43" fmla="*/ 0 h 1450161"/>
                <a:gd name="connsiteX44" fmla="*/ 1707738 w 5692462"/>
                <a:gd name="connsiteY44" fmla="*/ 118486 h 1450161"/>
                <a:gd name="connsiteX45" fmla="*/ 1687132 w 5692462"/>
                <a:gd name="connsiteY45" fmla="*/ 247274 h 1450161"/>
                <a:gd name="connsiteX46" fmla="*/ 1669102 w 5692462"/>
                <a:gd name="connsiteY46" fmla="*/ 329699 h 1450161"/>
                <a:gd name="connsiteX47" fmla="*/ 1627889 w 5692462"/>
                <a:gd name="connsiteY47" fmla="*/ 285911 h 1450161"/>
                <a:gd name="connsiteX48" fmla="*/ 1609859 w 5692462"/>
                <a:gd name="connsiteY48" fmla="*/ 208638 h 1450161"/>
                <a:gd name="connsiteX49" fmla="*/ 1596980 w 5692462"/>
                <a:gd name="connsiteY49" fmla="*/ 172577 h 1450161"/>
                <a:gd name="connsiteX50" fmla="*/ 1558343 w 5692462"/>
                <a:gd name="connsiteY50" fmla="*/ 167425 h 1450161"/>
                <a:gd name="connsiteX51" fmla="*/ 1530010 w 5692462"/>
                <a:gd name="connsiteY51" fmla="*/ 185456 h 1450161"/>
                <a:gd name="connsiteX52" fmla="*/ 1496525 w 5692462"/>
                <a:gd name="connsiteY52" fmla="*/ 296214 h 1450161"/>
                <a:gd name="connsiteX53" fmla="*/ 1481070 w 5692462"/>
                <a:gd name="connsiteY53" fmla="*/ 376063 h 1450161"/>
                <a:gd name="connsiteX54" fmla="*/ 1457888 w 5692462"/>
                <a:gd name="connsiteY54" fmla="*/ 453336 h 1450161"/>
                <a:gd name="connsiteX55" fmla="*/ 1429555 w 5692462"/>
                <a:gd name="connsiteY55" fmla="*/ 597580 h 1450161"/>
                <a:gd name="connsiteX56" fmla="*/ 1411524 w 5692462"/>
                <a:gd name="connsiteY56" fmla="*/ 633640 h 1450161"/>
                <a:gd name="connsiteX57" fmla="*/ 1396069 w 5692462"/>
                <a:gd name="connsiteY57" fmla="*/ 589852 h 1450161"/>
                <a:gd name="connsiteX58" fmla="*/ 1352281 w 5692462"/>
                <a:gd name="connsiteY58" fmla="*/ 548640 h 1450161"/>
                <a:gd name="connsiteX59" fmla="*/ 1336827 w 5692462"/>
                <a:gd name="connsiteY59" fmla="*/ 589852 h 1450161"/>
                <a:gd name="connsiteX60" fmla="*/ 1295614 w 5692462"/>
                <a:gd name="connsiteY60" fmla="*/ 558943 h 1450161"/>
                <a:gd name="connsiteX61" fmla="*/ 1285311 w 5692462"/>
                <a:gd name="connsiteY61" fmla="*/ 525458 h 1450161"/>
                <a:gd name="connsiteX62" fmla="*/ 1259553 w 5692462"/>
                <a:gd name="connsiteY62" fmla="*/ 463639 h 1450161"/>
                <a:gd name="connsiteX63" fmla="*/ 1249250 w 5692462"/>
                <a:gd name="connsiteY63" fmla="*/ 497124 h 1450161"/>
                <a:gd name="connsiteX64" fmla="*/ 1238947 w 5692462"/>
                <a:gd name="connsiteY64" fmla="*/ 558943 h 1450161"/>
                <a:gd name="connsiteX65" fmla="*/ 1215765 w 5692462"/>
                <a:gd name="connsiteY65" fmla="*/ 618186 h 1450161"/>
                <a:gd name="connsiteX66" fmla="*/ 1215765 w 5692462"/>
                <a:gd name="connsiteY66" fmla="*/ 669701 h 1450161"/>
                <a:gd name="connsiteX67" fmla="*/ 1205462 w 5692462"/>
                <a:gd name="connsiteY67" fmla="*/ 710914 h 1450161"/>
                <a:gd name="connsiteX68" fmla="*/ 1184856 w 5692462"/>
                <a:gd name="connsiteY68" fmla="*/ 664550 h 1450161"/>
                <a:gd name="connsiteX69" fmla="*/ 1159098 w 5692462"/>
                <a:gd name="connsiteY69" fmla="*/ 628489 h 1450161"/>
                <a:gd name="connsiteX70" fmla="*/ 1138492 w 5692462"/>
                <a:gd name="connsiteY70" fmla="*/ 685156 h 1450161"/>
                <a:gd name="connsiteX71" fmla="*/ 1128189 w 5692462"/>
                <a:gd name="connsiteY71" fmla="*/ 752126 h 1450161"/>
                <a:gd name="connsiteX72" fmla="*/ 1110158 w 5692462"/>
                <a:gd name="connsiteY72" fmla="*/ 780460 h 1450161"/>
                <a:gd name="connsiteX73" fmla="*/ 1089552 w 5692462"/>
                <a:gd name="connsiteY73" fmla="*/ 716065 h 1450161"/>
                <a:gd name="connsiteX74" fmla="*/ 1066370 w 5692462"/>
                <a:gd name="connsiteY74" fmla="*/ 631065 h 1450161"/>
                <a:gd name="connsiteX75" fmla="*/ 1053491 w 5692462"/>
                <a:gd name="connsiteY75" fmla="*/ 589852 h 1450161"/>
                <a:gd name="connsiteX76" fmla="*/ 1040613 w 5692462"/>
                <a:gd name="connsiteY76" fmla="*/ 576973 h 1450161"/>
                <a:gd name="connsiteX77" fmla="*/ 1030309 w 5692462"/>
                <a:gd name="connsiteY77" fmla="*/ 618186 h 1450161"/>
                <a:gd name="connsiteX78" fmla="*/ 1022582 w 5692462"/>
                <a:gd name="connsiteY78" fmla="*/ 643944 h 1450161"/>
                <a:gd name="connsiteX79" fmla="*/ 1009703 w 5692462"/>
                <a:gd name="connsiteY79" fmla="*/ 669701 h 1450161"/>
                <a:gd name="connsiteX80" fmla="*/ 989097 w 5692462"/>
                <a:gd name="connsiteY80" fmla="*/ 721217 h 1450161"/>
                <a:gd name="connsiteX81" fmla="*/ 983946 w 5692462"/>
                <a:gd name="connsiteY81" fmla="*/ 749550 h 1450161"/>
                <a:gd name="connsiteX82" fmla="*/ 971067 w 5692462"/>
                <a:gd name="connsiteY82" fmla="*/ 685156 h 1450161"/>
                <a:gd name="connsiteX83" fmla="*/ 955612 w 5692462"/>
                <a:gd name="connsiteY83" fmla="*/ 597580 h 1450161"/>
                <a:gd name="connsiteX84" fmla="*/ 950460 w 5692462"/>
                <a:gd name="connsiteY84" fmla="*/ 510003 h 1450161"/>
                <a:gd name="connsiteX85" fmla="*/ 945309 w 5692462"/>
                <a:gd name="connsiteY85" fmla="*/ 445609 h 1450161"/>
                <a:gd name="connsiteX86" fmla="*/ 937582 w 5692462"/>
                <a:gd name="connsiteY86" fmla="*/ 383790 h 1450161"/>
                <a:gd name="connsiteX87" fmla="*/ 919551 w 5692462"/>
                <a:gd name="connsiteY87" fmla="*/ 321972 h 1450161"/>
                <a:gd name="connsiteX88" fmla="*/ 904097 w 5692462"/>
                <a:gd name="connsiteY88" fmla="*/ 280759 h 1450161"/>
                <a:gd name="connsiteX89" fmla="*/ 860308 w 5692462"/>
                <a:gd name="connsiteY89" fmla="*/ 267880 h 1450161"/>
                <a:gd name="connsiteX90" fmla="*/ 844854 w 5692462"/>
                <a:gd name="connsiteY90" fmla="*/ 239547 h 1450161"/>
                <a:gd name="connsiteX91" fmla="*/ 824248 w 5692462"/>
                <a:gd name="connsiteY91" fmla="*/ 216365 h 1450161"/>
                <a:gd name="connsiteX92" fmla="*/ 783035 w 5692462"/>
                <a:gd name="connsiteY92" fmla="*/ 257577 h 1450161"/>
                <a:gd name="connsiteX93" fmla="*/ 762429 w 5692462"/>
                <a:gd name="connsiteY93" fmla="*/ 319396 h 1450161"/>
                <a:gd name="connsiteX94" fmla="*/ 767580 w 5692462"/>
                <a:gd name="connsiteY94" fmla="*/ 363184 h 1450161"/>
                <a:gd name="connsiteX95" fmla="*/ 746974 w 5692462"/>
                <a:gd name="connsiteY95" fmla="*/ 412124 h 1450161"/>
                <a:gd name="connsiteX96" fmla="*/ 734095 w 5692462"/>
                <a:gd name="connsiteY96" fmla="*/ 422427 h 1450161"/>
                <a:gd name="connsiteX97" fmla="*/ 721217 w 5692462"/>
                <a:gd name="connsiteY97" fmla="*/ 401821 h 1450161"/>
                <a:gd name="connsiteX98" fmla="*/ 710913 w 5692462"/>
                <a:gd name="connsiteY98" fmla="*/ 365760 h 1450161"/>
                <a:gd name="connsiteX99" fmla="*/ 695459 w 5692462"/>
                <a:gd name="connsiteY99" fmla="*/ 342578 h 1450161"/>
                <a:gd name="connsiteX100" fmla="*/ 672277 w 5692462"/>
                <a:gd name="connsiteY100" fmla="*/ 414700 h 1450161"/>
                <a:gd name="connsiteX101" fmla="*/ 654246 w 5692462"/>
                <a:gd name="connsiteY101" fmla="*/ 489397 h 1450161"/>
                <a:gd name="connsiteX102" fmla="*/ 633640 w 5692462"/>
                <a:gd name="connsiteY102" fmla="*/ 566670 h 1450161"/>
                <a:gd name="connsiteX103" fmla="*/ 618186 w 5692462"/>
                <a:gd name="connsiteY103" fmla="*/ 602731 h 1450161"/>
                <a:gd name="connsiteX104" fmla="*/ 595004 w 5692462"/>
                <a:gd name="connsiteY104" fmla="*/ 643944 h 1450161"/>
                <a:gd name="connsiteX105" fmla="*/ 553791 w 5692462"/>
                <a:gd name="connsiteY105" fmla="*/ 607883 h 1450161"/>
                <a:gd name="connsiteX106" fmla="*/ 551215 w 5692462"/>
                <a:gd name="connsiteY106" fmla="*/ 664550 h 1450161"/>
                <a:gd name="connsiteX107" fmla="*/ 517730 w 5692462"/>
                <a:gd name="connsiteY107" fmla="*/ 728944 h 1450161"/>
                <a:gd name="connsiteX108" fmla="*/ 437881 w 5692462"/>
                <a:gd name="connsiteY108" fmla="*/ 806217 h 1450161"/>
                <a:gd name="connsiteX109" fmla="*/ 358032 w 5692462"/>
                <a:gd name="connsiteY109" fmla="*/ 873188 h 1450161"/>
                <a:gd name="connsiteX110" fmla="*/ 224092 w 5692462"/>
                <a:gd name="connsiteY110" fmla="*/ 914400 h 1450161"/>
                <a:gd name="connsiteX111" fmla="*/ 131364 w 5692462"/>
                <a:gd name="connsiteY111" fmla="*/ 942733 h 1450161"/>
                <a:gd name="connsiteX112" fmla="*/ 0 w 5692462"/>
                <a:gd name="connsiteY112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46834 w 5692462"/>
                <a:gd name="connsiteY37" fmla="*/ 182685 h 1450161"/>
                <a:gd name="connsiteX38" fmla="*/ 2138778 w 5692462"/>
                <a:gd name="connsiteY38" fmla="*/ 159215 h 1450161"/>
                <a:gd name="connsiteX39" fmla="*/ 2114965 w 5692462"/>
                <a:gd name="connsiteY39" fmla="*/ 116354 h 1450161"/>
                <a:gd name="connsiteX40" fmla="*/ 2094104 w 5692462"/>
                <a:gd name="connsiteY40" fmla="*/ 90152 h 1450161"/>
                <a:gd name="connsiteX41" fmla="*/ 1911224 w 5692462"/>
                <a:gd name="connsiteY41" fmla="*/ 33485 h 1450161"/>
                <a:gd name="connsiteX42" fmla="*/ 1803042 w 5692462"/>
                <a:gd name="connsiteY42" fmla="*/ 15455 h 1450161"/>
                <a:gd name="connsiteX43" fmla="*/ 1733496 w 5692462"/>
                <a:gd name="connsiteY43" fmla="*/ 0 h 1450161"/>
                <a:gd name="connsiteX44" fmla="*/ 1707738 w 5692462"/>
                <a:gd name="connsiteY44" fmla="*/ 118486 h 1450161"/>
                <a:gd name="connsiteX45" fmla="*/ 1687132 w 5692462"/>
                <a:gd name="connsiteY45" fmla="*/ 247274 h 1450161"/>
                <a:gd name="connsiteX46" fmla="*/ 1669102 w 5692462"/>
                <a:gd name="connsiteY46" fmla="*/ 329699 h 1450161"/>
                <a:gd name="connsiteX47" fmla="*/ 1627889 w 5692462"/>
                <a:gd name="connsiteY47" fmla="*/ 285911 h 1450161"/>
                <a:gd name="connsiteX48" fmla="*/ 1609859 w 5692462"/>
                <a:gd name="connsiteY48" fmla="*/ 208638 h 1450161"/>
                <a:gd name="connsiteX49" fmla="*/ 1596980 w 5692462"/>
                <a:gd name="connsiteY49" fmla="*/ 172577 h 1450161"/>
                <a:gd name="connsiteX50" fmla="*/ 1558343 w 5692462"/>
                <a:gd name="connsiteY50" fmla="*/ 167425 h 1450161"/>
                <a:gd name="connsiteX51" fmla="*/ 1530010 w 5692462"/>
                <a:gd name="connsiteY51" fmla="*/ 185456 h 1450161"/>
                <a:gd name="connsiteX52" fmla="*/ 1496525 w 5692462"/>
                <a:gd name="connsiteY52" fmla="*/ 296214 h 1450161"/>
                <a:gd name="connsiteX53" fmla="*/ 1481070 w 5692462"/>
                <a:gd name="connsiteY53" fmla="*/ 376063 h 1450161"/>
                <a:gd name="connsiteX54" fmla="*/ 1457888 w 5692462"/>
                <a:gd name="connsiteY54" fmla="*/ 453336 h 1450161"/>
                <a:gd name="connsiteX55" fmla="*/ 1429555 w 5692462"/>
                <a:gd name="connsiteY55" fmla="*/ 597580 h 1450161"/>
                <a:gd name="connsiteX56" fmla="*/ 1411524 w 5692462"/>
                <a:gd name="connsiteY56" fmla="*/ 633640 h 1450161"/>
                <a:gd name="connsiteX57" fmla="*/ 1396069 w 5692462"/>
                <a:gd name="connsiteY57" fmla="*/ 589852 h 1450161"/>
                <a:gd name="connsiteX58" fmla="*/ 1352281 w 5692462"/>
                <a:gd name="connsiteY58" fmla="*/ 548640 h 1450161"/>
                <a:gd name="connsiteX59" fmla="*/ 1336827 w 5692462"/>
                <a:gd name="connsiteY59" fmla="*/ 589852 h 1450161"/>
                <a:gd name="connsiteX60" fmla="*/ 1295614 w 5692462"/>
                <a:gd name="connsiteY60" fmla="*/ 558943 h 1450161"/>
                <a:gd name="connsiteX61" fmla="*/ 1285311 w 5692462"/>
                <a:gd name="connsiteY61" fmla="*/ 525458 h 1450161"/>
                <a:gd name="connsiteX62" fmla="*/ 1259553 w 5692462"/>
                <a:gd name="connsiteY62" fmla="*/ 463639 h 1450161"/>
                <a:gd name="connsiteX63" fmla="*/ 1249250 w 5692462"/>
                <a:gd name="connsiteY63" fmla="*/ 497124 h 1450161"/>
                <a:gd name="connsiteX64" fmla="*/ 1238947 w 5692462"/>
                <a:gd name="connsiteY64" fmla="*/ 558943 h 1450161"/>
                <a:gd name="connsiteX65" fmla="*/ 1215765 w 5692462"/>
                <a:gd name="connsiteY65" fmla="*/ 618186 h 1450161"/>
                <a:gd name="connsiteX66" fmla="*/ 1215765 w 5692462"/>
                <a:gd name="connsiteY66" fmla="*/ 669701 h 1450161"/>
                <a:gd name="connsiteX67" fmla="*/ 1205462 w 5692462"/>
                <a:gd name="connsiteY67" fmla="*/ 710914 h 1450161"/>
                <a:gd name="connsiteX68" fmla="*/ 1184856 w 5692462"/>
                <a:gd name="connsiteY68" fmla="*/ 664550 h 1450161"/>
                <a:gd name="connsiteX69" fmla="*/ 1159098 w 5692462"/>
                <a:gd name="connsiteY69" fmla="*/ 628489 h 1450161"/>
                <a:gd name="connsiteX70" fmla="*/ 1138492 w 5692462"/>
                <a:gd name="connsiteY70" fmla="*/ 685156 h 1450161"/>
                <a:gd name="connsiteX71" fmla="*/ 1128189 w 5692462"/>
                <a:gd name="connsiteY71" fmla="*/ 752126 h 1450161"/>
                <a:gd name="connsiteX72" fmla="*/ 1110158 w 5692462"/>
                <a:gd name="connsiteY72" fmla="*/ 780460 h 1450161"/>
                <a:gd name="connsiteX73" fmla="*/ 1089552 w 5692462"/>
                <a:gd name="connsiteY73" fmla="*/ 716065 h 1450161"/>
                <a:gd name="connsiteX74" fmla="*/ 1066370 w 5692462"/>
                <a:gd name="connsiteY74" fmla="*/ 631065 h 1450161"/>
                <a:gd name="connsiteX75" fmla="*/ 1053491 w 5692462"/>
                <a:gd name="connsiteY75" fmla="*/ 589852 h 1450161"/>
                <a:gd name="connsiteX76" fmla="*/ 1040613 w 5692462"/>
                <a:gd name="connsiteY76" fmla="*/ 576973 h 1450161"/>
                <a:gd name="connsiteX77" fmla="*/ 1030309 w 5692462"/>
                <a:gd name="connsiteY77" fmla="*/ 618186 h 1450161"/>
                <a:gd name="connsiteX78" fmla="*/ 1022582 w 5692462"/>
                <a:gd name="connsiteY78" fmla="*/ 643944 h 1450161"/>
                <a:gd name="connsiteX79" fmla="*/ 1009703 w 5692462"/>
                <a:gd name="connsiteY79" fmla="*/ 669701 h 1450161"/>
                <a:gd name="connsiteX80" fmla="*/ 989097 w 5692462"/>
                <a:gd name="connsiteY80" fmla="*/ 721217 h 1450161"/>
                <a:gd name="connsiteX81" fmla="*/ 983946 w 5692462"/>
                <a:gd name="connsiteY81" fmla="*/ 749550 h 1450161"/>
                <a:gd name="connsiteX82" fmla="*/ 971067 w 5692462"/>
                <a:gd name="connsiteY82" fmla="*/ 685156 h 1450161"/>
                <a:gd name="connsiteX83" fmla="*/ 955612 w 5692462"/>
                <a:gd name="connsiteY83" fmla="*/ 597580 h 1450161"/>
                <a:gd name="connsiteX84" fmla="*/ 950460 w 5692462"/>
                <a:gd name="connsiteY84" fmla="*/ 510003 h 1450161"/>
                <a:gd name="connsiteX85" fmla="*/ 945309 w 5692462"/>
                <a:gd name="connsiteY85" fmla="*/ 445609 h 1450161"/>
                <a:gd name="connsiteX86" fmla="*/ 937582 w 5692462"/>
                <a:gd name="connsiteY86" fmla="*/ 383790 h 1450161"/>
                <a:gd name="connsiteX87" fmla="*/ 919551 w 5692462"/>
                <a:gd name="connsiteY87" fmla="*/ 321972 h 1450161"/>
                <a:gd name="connsiteX88" fmla="*/ 904097 w 5692462"/>
                <a:gd name="connsiteY88" fmla="*/ 280759 h 1450161"/>
                <a:gd name="connsiteX89" fmla="*/ 860308 w 5692462"/>
                <a:gd name="connsiteY89" fmla="*/ 267880 h 1450161"/>
                <a:gd name="connsiteX90" fmla="*/ 844854 w 5692462"/>
                <a:gd name="connsiteY90" fmla="*/ 239547 h 1450161"/>
                <a:gd name="connsiteX91" fmla="*/ 824248 w 5692462"/>
                <a:gd name="connsiteY91" fmla="*/ 216365 h 1450161"/>
                <a:gd name="connsiteX92" fmla="*/ 783035 w 5692462"/>
                <a:gd name="connsiteY92" fmla="*/ 257577 h 1450161"/>
                <a:gd name="connsiteX93" fmla="*/ 762429 w 5692462"/>
                <a:gd name="connsiteY93" fmla="*/ 319396 h 1450161"/>
                <a:gd name="connsiteX94" fmla="*/ 767580 w 5692462"/>
                <a:gd name="connsiteY94" fmla="*/ 363184 h 1450161"/>
                <a:gd name="connsiteX95" fmla="*/ 746974 w 5692462"/>
                <a:gd name="connsiteY95" fmla="*/ 412124 h 1450161"/>
                <a:gd name="connsiteX96" fmla="*/ 734095 w 5692462"/>
                <a:gd name="connsiteY96" fmla="*/ 422427 h 1450161"/>
                <a:gd name="connsiteX97" fmla="*/ 721217 w 5692462"/>
                <a:gd name="connsiteY97" fmla="*/ 401821 h 1450161"/>
                <a:gd name="connsiteX98" fmla="*/ 710913 w 5692462"/>
                <a:gd name="connsiteY98" fmla="*/ 365760 h 1450161"/>
                <a:gd name="connsiteX99" fmla="*/ 695459 w 5692462"/>
                <a:gd name="connsiteY99" fmla="*/ 342578 h 1450161"/>
                <a:gd name="connsiteX100" fmla="*/ 672277 w 5692462"/>
                <a:gd name="connsiteY100" fmla="*/ 414700 h 1450161"/>
                <a:gd name="connsiteX101" fmla="*/ 654246 w 5692462"/>
                <a:gd name="connsiteY101" fmla="*/ 489397 h 1450161"/>
                <a:gd name="connsiteX102" fmla="*/ 633640 w 5692462"/>
                <a:gd name="connsiteY102" fmla="*/ 566670 h 1450161"/>
                <a:gd name="connsiteX103" fmla="*/ 618186 w 5692462"/>
                <a:gd name="connsiteY103" fmla="*/ 602731 h 1450161"/>
                <a:gd name="connsiteX104" fmla="*/ 595004 w 5692462"/>
                <a:gd name="connsiteY104" fmla="*/ 643944 h 1450161"/>
                <a:gd name="connsiteX105" fmla="*/ 553791 w 5692462"/>
                <a:gd name="connsiteY105" fmla="*/ 607883 h 1450161"/>
                <a:gd name="connsiteX106" fmla="*/ 551215 w 5692462"/>
                <a:gd name="connsiteY106" fmla="*/ 664550 h 1450161"/>
                <a:gd name="connsiteX107" fmla="*/ 517730 w 5692462"/>
                <a:gd name="connsiteY107" fmla="*/ 728944 h 1450161"/>
                <a:gd name="connsiteX108" fmla="*/ 437881 w 5692462"/>
                <a:gd name="connsiteY108" fmla="*/ 806217 h 1450161"/>
                <a:gd name="connsiteX109" fmla="*/ 358032 w 5692462"/>
                <a:gd name="connsiteY109" fmla="*/ 873188 h 1450161"/>
                <a:gd name="connsiteX110" fmla="*/ 224092 w 5692462"/>
                <a:gd name="connsiteY110" fmla="*/ 914400 h 1450161"/>
                <a:gd name="connsiteX111" fmla="*/ 131364 w 5692462"/>
                <a:gd name="connsiteY111" fmla="*/ 942733 h 1450161"/>
                <a:gd name="connsiteX112" fmla="*/ 0 w 5692462"/>
                <a:gd name="connsiteY112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61121 w 5692462"/>
                <a:gd name="connsiteY37" fmla="*/ 182685 h 1450161"/>
                <a:gd name="connsiteX38" fmla="*/ 2138778 w 5692462"/>
                <a:gd name="connsiteY38" fmla="*/ 159215 h 1450161"/>
                <a:gd name="connsiteX39" fmla="*/ 2114965 w 5692462"/>
                <a:gd name="connsiteY39" fmla="*/ 116354 h 1450161"/>
                <a:gd name="connsiteX40" fmla="*/ 2094104 w 5692462"/>
                <a:gd name="connsiteY40" fmla="*/ 90152 h 1450161"/>
                <a:gd name="connsiteX41" fmla="*/ 1911224 w 5692462"/>
                <a:gd name="connsiteY41" fmla="*/ 33485 h 1450161"/>
                <a:gd name="connsiteX42" fmla="*/ 1803042 w 5692462"/>
                <a:gd name="connsiteY42" fmla="*/ 15455 h 1450161"/>
                <a:gd name="connsiteX43" fmla="*/ 1733496 w 5692462"/>
                <a:gd name="connsiteY43" fmla="*/ 0 h 1450161"/>
                <a:gd name="connsiteX44" fmla="*/ 1707738 w 5692462"/>
                <a:gd name="connsiteY44" fmla="*/ 118486 h 1450161"/>
                <a:gd name="connsiteX45" fmla="*/ 1687132 w 5692462"/>
                <a:gd name="connsiteY45" fmla="*/ 247274 h 1450161"/>
                <a:gd name="connsiteX46" fmla="*/ 1669102 w 5692462"/>
                <a:gd name="connsiteY46" fmla="*/ 329699 h 1450161"/>
                <a:gd name="connsiteX47" fmla="*/ 1627889 w 5692462"/>
                <a:gd name="connsiteY47" fmla="*/ 285911 h 1450161"/>
                <a:gd name="connsiteX48" fmla="*/ 1609859 w 5692462"/>
                <a:gd name="connsiteY48" fmla="*/ 208638 h 1450161"/>
                <a:gd name="connsiteX49" fmla="*/ 1596980 w 5692462"/>
                <a:gd name="connsiteY49" fmla="*/ 172577 h 1450161"/>
                <a:gd name="connsiteX50" fmla="*/ 1558343 w 5692462"/>
                <a:gd name="connsiteY50" fmla="*/ 167425 h 1450161"/>
                <a:gd name="connsiteX51" fmla="*/ 1530010 w 5692462"/>
                <a:gd name="connsiteY51" fmla="*/ 185456 h 1450161"/>
                <a:gd name="connsiteX52" fmla="*/ 1496525 w 5692462"/>
                <a:gd name="connsiteY52" fmla="*/ 296214 h 1450161"/>
                <a:gd name="connsiteX53" fmla="*/ 1481070 w 5692462"/>
                <a:gd name="connsiteY53" fmla="*/ 376063 h 1450161"/>
                <a:gd name="connsiteX54" fmla="*/ 1457888 w 5692462"/>
                <a:gd name="connsiteY54" fmla="*/ 453336 h 1450161"/>
                <a:gd name="connsiteX55" fmla="*/ 1429555 w 5692462"/>
                <a:gd name="connsiteY55" fmla="*/ 597580 h 1450161"/>
                <a:gd name="connsiteX56" fmla="*/ 1411524 w 5692462"/>
                <a:gd name="connsiteY56" fmla="*/ 633640 h 1450161"/>
                <a:gd name="connsiteX57" fmla="*/ 1396069 w 5692462"/>
                <a:gd name="connsiteY57" fmla="*/ 589852 h 1450161"/>
                <a:gd name="connsiteX58" fmla="*/ 1352281 w 5692462"/>
                <a:gd name="connsiteY58" fmla="*/ 548640 h 1450161"/>
                <a:gd name="connsiteX59" fmla="*/ 1336827 w 5692462"/>
                <a:gd name="connsiteY59" fmla="*/ 589852 h 1450161"/>
                <a:gd name="connsiteX60" fmla="*/ 1295614 w 5692462"/>
                <a:gd name="connsiteY60" fmla="*/ 558943 h 1450161"/>
                <a:gd name="connsiteX61" fmla="*/ 1285311 w 5692462"/>
                <a:gd name="connsiteY61" fmla="*/ 525458 h 1450161"/>
                <a:gd name="connsiteX62" fmla="*/ 1259553 w 5692462"/>
                <a:gd name="connsiteY62" fmla="*/ 463639 h 1450161"/>
                <a:gd name="connsiteX63" fmla="*/ 1249250 w 5692462"/>
                <a:gd name="connsiteY63" fmla="*/ 497124 h 1450161"/>
                <a:gd name="connsiteX64" fmla="*/ 1238947 w 5692462"/>
                <a:gd name="connsiteY64" fmla="*/ 558943 h 1450161"/>
                <a:gd name="connsiteX65" fmla="*/ 1215765 w 5692462"/>
                <a:gd name="connsiteY65" fmla="*/ 618186 h 1450161"/>
                <a:gd name="connsiteX66" fmla="*/ 1215765 w 5692462"/>
                <a:gd name="connsiteY66" fmla="*/ 669701 h 1450161"/>
                <a:gd name="connsiteX67" fmla="*/ 1205462 w 5692462"/>
                <a:gd name="connsiteY67" fmla="*/ 710914 h 1450161"/>
                <a:gd name="connsiteX68" fmla="*/ 1184856 w 5692462"/>
                <a:gd name="connsiteY68" fmla="*/ 664550 h 1450161"/>
                <a:gd name="connsiteX69" fmla="*/ 1159098 w 5692462"/>
                <a:gd name="connsiteY69" fmla="*/ 628489 h 1450161"/>
                <a:gd name="connsiteX70" fmla="*/ 1138492 w 5692462"/>
                <a:gd name="connsiteY70" fmla="*/ 685156 h 1450161"/>
                <a:gd name="connsiteX71" fmla="*/ 1128189 w 5692462"/>
                <a:gd name="connsiteY71" fmla="*/ 752126 h 1450161"/>
                <a:gd name="connsiteX72" fmla="*/ 1110158 w 5692462"/>
                <a:gd name="connsiteY72" fmla="*/ 780460 h 1450161"/>
                <a:gd name="connsiteX73" fmla="*/ 1089552 w 5692462"/>
                <a:gd name="connsiteY73" fmla="*/ 716065 h 1450161"/>
                <a:gd name="connsiteX74" fmla="*/ 1066370 w 5692462"/>
                <a:gd name="connsiteY74" fmla="*/ 631065 h 1450161"/>
                <a:gd name="connsiteX75" fmla="*/ 1053491 w 5692462"/>
                <a:gd name="connsiteY75" fmla="*/ 589852 h 1450161"/>
                <a:gd name="connsiteX76" fmla="*/ 1040613 w 5692462"/>
                <a:gd name="connsiteY76" fmla="*/ 576973 h 1450161"/>
                <a:gd name="connsiteX77" fmla="*/ 1030309 w 5692462"/>
                <a:gd name="connsiteY77" fmla="*/ 618186 h 1450161"/>
                <a:gd name="connsiteX78" fmla="*/ 1022582 w 5692462"/>
                <a:gd name="connsiteY78" fmla="*/ 643944 h 1450161"/>
                <a:gd name="connsiteX79" fmla="*/ 1009703 w 5692462"/>
                <a:gd name="connsiteY79" fmla="*/ 669701 h 1450161"/>
                <a:gd name="connsiteX80" fmla="*/ 989097 w 5692462"/>
                <a:gd name="connsiteY80" fmla="*/ 721217 h 1450161"/>
                <a:gd name="connsiteX81" fmla="*/ 983946 w 5692462"/>
                <a:gd name="connsiteY81" fmla="*/ 749550 h 1450161"/>
                <a:gd name="connsiteX82" fmla="*/ 971067 w 5692462"/>
                <a:gd name="connsiteY82" fmla="*/ 685156 h 1450161"/>
                <a:gd name="connsiteX83" fmla="*/ 955612 w 5692462"/>
                <a:gd name="connsiteY83" fmla="*/ 597580 h 1450161"/>
                <a:gd name="connsiteX84" fmla="*/ 950460 w 5692462"/>
                <a:gd name="connsiteY84" fmla="*/ 510003 h 1450161"/>
                <a:gd name="connsiteX85" fmla="*/ 945309 w 5692462"/>
                <a:gd name="connsiteY85" fmla="*/ 445609 h 1450161"/>
                <a:gd name="connsiteX86" fmla="*/ 937582 w 5692462"/>
                <a:gd name="connsiteY86" fmla="*/ 383790 h 1450161"/>
                <a:gd name="connsiteX87" fmla="*/ 919551 w 5692462"/>
                <a:gd name="connsiteY87" fmla="*/ 321972 h 1450161"/>
                <a:gd name="connsiteX88" fmla="*/ 904097 w 5692462"/>
                <a:gd name="connsiteY88" fmla="*/ 280759 h 1450161"/>
                <a:gd name="connsiteX89" fmla="*/ 860308 w 5692462"/>
                <a:gd name="connsiteY89" fmla="*/ 267880 h 1450161"/>
                <a:gd name="connsiteX90" fmla="*/ 844854 w 5692462"/>
                <a:gd name="connsiteY90" fmla="*/ 239547 h 1450161"/>
                <a:gd name="connsiteX91" fmla="*/ 824248 w 5692462"/>
                <a:gd name="connsiteY91" fmla="*/ 216365 h 1450161"/>
                <a:gd name="connsiteX92" fmla="*/ 783035 w 5692462"/>
                <a:gd name="connsiteY92" fmla="*/ 257577 h 1450161"/>
                <a:gd name="connsiteX93" fmla="*/ 762429 w 5692462"/>
                <a:gd name="connsiteY93" fmla="*/ 319396 h 1450161"/>
                <a:gd name="connsiteX94" fmla="*/ 767580 w 5692462"/>
                <a:gd name="connsiteY94" fmla="*/ 363184 h 1450161"/>
                <a:gd name="connsiteX95" fmla="*/ 746974 w 5692462"/>
                <a:gd name="connsiteY95" fmla="*/ 412124 h 1450161"/>
                <a:gd name="connsiteX96" fmla="*/ 734095 w 5692462"/>
                <a:gd name="connsiteY96" fmla="*/ 422427 h 1450161"/>
                <a:gd name="connsiteX97" fmla="*/ 721217 w 5692462"/>
                <a:gd name="connsiteY97" fmla="*/ 401821 h 1450161"/>
                <a:gd name="connsiteX98" fmla="*/ 710913 w 5692462"/>
                <a:gd name="connsiteY98" fmla="*/ 365760 h 1450161"/>
                <a:gd name="connsiteX99" fmla="*/ 695459 w 5692462"/>
                <a:gd name="connsiteY99" fmla="*/ 342578 h 1450161"/>
                <a:gd name="connsiteX100" fmla="*/ 672277 w 5692462"/>
                <a:gd name="connsiteY100" fmla="*/ 414700 h 1450161"/>
                <a:gd name="connsiteX101" fmla="*/ 654246 w 5692462"/>
                <a:gd name="connsiteY101" fmla="*/ 489397 h 1450161"/>
                <a:gd name="connsiteX102" fmla="*/ 633640 w 5692462"/>
                <a:gd name="connsiteY102" fmla="*/ 566670 h 1450161"/>
                <a:gd name="connsiteX103" fmla="*/ 618186 w 5692462"/>
                <a:gd name="connsiteY103" fmla="*/ 602731 h 1450161"/>
                <a:gd name="connsiteX104" fmla="*/ 595004 w 5692462"/>
                <a:gd name="connsiteY104" fmla="*/ 643944 h 1450161"/>
                <a:gd name="connsiteX105" fmla="*/ 553791 w 5692462"/>
                <a:gd name="connsiteY105" fmla="*/ 607883 h 1450161"/>
                <a:gd name="connsiteX106" fmla="*/ 551215 w 5692462"/>
                <a:gd name="connsiteY106" fmla="*/ 664550 h 1450161"/>
                <a:gd name="connsiteX107" fmla="*/ 517730 w 5692462"/>
                <a:gd name="connsiteY107" fmla="*/ 728944 h 1450161"/>
                <a:gd name="connsiteX108" fmla="*/ 437881 w 5692462"/>
                <a:gd name="connsiteY108" fmla="*/ 806217 h 1450161"/>
                <a:gd name="connsiteX109" fmla="*/ 358032 w 5692462"/>
                <a:gd name="connsiteY109" fmla="*/ 873188 h 1450161"/>
                <a:gd name="connsiteX110" fmla="*/ 224092 w 5692462"/>
                <a:gd name="connsiteY110" fmla="*/ 914400 h 1450161"/>
                <a:gd name="connsiteX111" fmla="*/ 131364 w 5692462"/>
                <a:gd name="connsiteY111" fmla="*/ 942733 h 1450161"/>
                <a:gd name="connsiteX112" fmla="*/ 0 w 5692462"/>
                <a:gd name="connsiteY112" fmla="*/ 958188 h 1450161"/>
                <a:gd name="connsiteX0" fmla="*/ 0 w 5692462"/>
                <a:gd name="connsiteY0" fmla="*/ 958188 h 1450161"/>
                <a:gd name="connsiteX1" fmla="*/ 631064 w 5692462"/>
                <a:gd name="connsiteY1" fmla="*/ 1442434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61121 w 5692462"/>
                <a:gd name="connsiteY37" fmla="*/ 182685 h 1450161"/>
                <a:gd name="connsiteX38" fmla="*/ 2138778 w 5692462"/>
                <a:gd name="connsiteY38" fmla="*/ 159215 h 1450161"/>
                <a:gd name="connsiteX39" fmla="*/ 2114965 w 5692462"/>
                <a:gd name="connsiteY39" fmla="*/ 116354 h 1450161"/>
                <a:gd name="connsiteX40" fmla="*/ 2094104 w 5692462"/>
                <a:gd name="connsiteY40" fmla="*/ 90152 h 1450161"/>
                <a:gd name="connsiteX41" fmla="*/ 1918368 w 5692462"/>
                <a:gd name="connsiteY41" fmla="*/ 50154 h 1450161"/>
                <a:gd name="connsiteX42" fmla="*/ 1803042 w 5692462"/>
                <a:gd name="connsiteY42" fmla="*/ 15455 h 1450161"/>
                <a:gd name="connsiteX43" fmla="*/ 1733496 w 5692462"/>
                <a:gd name="connsiteY43" fmla="*/ 0 h 1450161"/>
                <a:gd name="connsiteX44" fmla="*/ 1707738 w 5692462"/>
                <a:gd name="connsiteY44" fmla="*/ 118486 h 1450161"/>
                <a:gd name="connsiteX45" fmla="*/ 1687132 w 5692462"/>
                <a:gd name="connsiteY45" fmla="*/ 247274 h 1450161"/>
                <a:gd name="connsiteX46" fmla="*/ 1669102 w 5692462"/>
                <a:gd name="connsiteY46" fmla="*/ 329699 h 1450161"/>
                <a:gd name="connsiteX47" fmla="*/ 1627889 w 5692462"/>
                <a:gd name="connsiteY47" fmla="*/ 285911 h 1450161"/>
                <a:gd name="connsiteX48" fmla="*/ 1609859 w 5692462"/>
                <a:gd name="connsiteY48" fmla="*/ 208638 h 1450161"/>
                <a:gd name="connsiteX49" fmla="*/ 1596980 w 5692462"/>
                <a:gd name="connsiteY49" fmla="*/ 172577 h 1450161"/>
                <a:gd name="connsiteX50" fmla="*/ 1558343 w 5692462"/>
                <a:gd name="connsiteY50" fmla="*/ 167425 h 1450161"/>
                <a:gd name="connsiteX51" fmla="*/ 1530010 w 5692462"/>
                <a:gd name="connsiteY51" fmla="*/ 185456 h 1450161"/>
                <a:gd name="connsiteX52" fmla="*/ 1496525 w 5692462"/>
                <a:gd name="connsiteY52" fmla="*/ 296214 h 1450161"/>
                <a:gd name="connsiteX53" fmla="*/ 1481070 w 5692462"/>
                <a:gd name="connsiteY53" fmla="*/ 376063 h 1450161"/>
                <a:gd name="connsiteX54" fmla="*/ 1457888 w 5692462"/>
                <a:gd name="connsiteY54" fmla="*/ 453336 h 1450161"/>
                <a:gd name="connsiteX55" fmla="*/ 1429555 w 5692462"/>
                <a:gd name="connsiteY55" fmla="*/ 597580 h 1450161"/>
                <a:gd name="connsiteX56" fmla="*/ 1411524 w 5692462"/>
                <a:gd name="connsiteY56" fmla="*/ 633640 h 1450161"/>
                <a:gd name="connsiteX57" fmla="*/ 1396069 w 5692462"/>
                <a:gd name="connsiteY57" fmla="*/ 589852 h 1450161"/>
                <a:gd name="connsiteX58" fmla="*/ 1352281 w 5692462"/>
                <a:gd name="connsiteY58" fmla="*/ 548640 h 1450161"/>
                <a:gd name="connsiteX59" fmla="*/ 1336827 w 5692462"/>
                <a:gd name="connsiteY59" fmla="*/ 589852 h 1450161"/>
                <a:gd name="connsiteX60" fmla="*/ 1295614 w 5692462"/>
                <a:gd name="connsiteY60" fmla="*/ 558943 h 1450161"/>
                <a:gd name="connsiteX61" fmla="*/ 1285311 w 5692462"/>
                <a:gd name="connsiteY61" fmla="*/ 525458 h 1450161"/>
                <a:gd name="connsiteX62" fmla="*/ 1259553 w 5692462"/>
                <a:gd name="connsiteY62" fmla="*/ 463639 h 1450161"/>
                <a:gd name="connsiteX63" fmla="*/ 1249250 w 5692462"/>
                <a:gd name="connsiteY63" fmla="*/ 497124 h 1450161"/>
                <a:gd name="connsiteX64" fmla="*/ 1238947 w 5692462"/>
                <a:gd name="connsiteY64" fmla="*/ 558943 h 1450161"/>
                <a:gd name="connsiteX65" fmla="*/ 1215765 w 5692462"/>
                <a:gd name="connsiteY65" fmla="*/ 618186 h 1450161"/>
                <a:gd name="connsiteX66" fmla="*/ 1215765 w 5692462"/>
                <a:gd name="connsiteY66" fmla="*/ 669701 h 1450161"/>
                <a:gd name="connsiteX67" fmla="*/ 1205462 w 5692462"/>
                <a:gd name="connsiteY67" fmla="*/ 710914 h 1450161"/>
                <a:gd name="connsiteX68" fmla="*/ 1184856 w 5692462"/>
                <a:gd name="connsiteY68" fmla="*/ 664550 h 1450161"/>
                <a:gd name="connsiteX69" fmla="*/ 1159098 w 5692462"/>
                <a:gd name="connsiteY69" fmla="*/ 628489 h 1450161"/>
                <a:gd name="connsiteX70" fmla="*/ 1138492 w 5692462"/>
                <a:gd name="connsiteY70" fmla="*/ 685156 h 1450161"/>
                <a:gd name="connsiteX71" fmla="*/ 1128189 w 5692462"/>
                <a:gd name="connsiteY71" fmla="*/ 752126 h 1450161"/>
                <a:gd name="connsiteX72" fmla="*/ 1110158 w 5692462"/>
                <a:gd name="connsiteY72" fmla="*/ 780460 h 1450161"/>
                <a:gd name="connsiteX73" fmla="*/ 1089552 w 5692462"/>
                <a:gd name="connsiteY73" fmla="*/ 716065 h 1450161"/>
                <a:gd name="connsiteX74" fmla="*/ 1066370 w 5692462"/>
                <a:gd name="connsiteY74" fmla="*/ 631065 h 1450161"/>
                <a:gd name="connsiteX75" fmla="*/ 1053491 w 5692462"/>
                <a:gd name="connsiteY75" fmla="*/ 589852 h 1450161"/>
                <a:gd name="connsiteX76" fmla="*/ 1040613 w 5692462"/>
                <a:gd name="connsiteY76" fmla="*/ 576973 h 1450161"/>
                <a:gd name="connsiteX77" fmla="*/ 1030309 w 5692462"/>
                <a:gd name="connsiteY77" fmla="*/ 618186 h 1450161"/>
                <a:gd name="connsiteX78" fmla="*/ 1022582 w 5692462"/>
                <a:gd name="connsiteY78" fmla="*/ 643944 h 1450161"/>
                <a:gd name="connsiteX79" fmla="*/ 1009703 w 5692462"/>
                <a:gd name="connsiteY79" fmla="*/ 669701 h 1450161"/>
                <a:gd name="connsiteX80" fmla="*/ 989097 w 5692462"/>
                <a:gd name="connsiteY80" fmla="*/ 721217 h 1450161"/>
                <a:gd name="connsiteX81" fmla="*/ 983946 w 5692462"/>
                <a:gd name="connsiteY81" fmla="*/ 749550 h 1450161"/>
                <a:gd name="connsiteX82" fmla="*/ 971067 w 5692462"/>
                <a:gd name="connsiteY82" fmla="*/ 685156 h 1450161"/>
                <a:gd name="connsiteX83" fmla="*/ 955612 w 5692462"/>
                <a:gd name="connsiteY83" fmla="*/ 597580 h 1450161"/>
                <a:gd name="connsiteX84" fmla="*/ 950460 w 5692462"/>
                <a:gd name="connsiteY84" fmla="*/ 510003 h 1450161"/>
                <a:gd name="connsiteX85" fmla="*/ 945309 w 5692462"/>
                <a:gd name="connsiteY85" fmla="*/ 445609 h 1450161"/>
                <a:gd name="connsiteX86" fmla="*/ 937582 w 5692462"/>
                <a:gd name="connsiteY86" fmla="*/ 383790 h 1450161"/>
                <a:gd name="connsiteX87" fmla="*/ 919551 w 5692462"/>
                <a:gd name="connsiteY87" fmla="*/ 321972 h 1450161"/>
                <a:gd name="connsiteX88" fmla="*/ 904097 w 5692462"/>
                <a:gd name="connsiteY88" fmla="*/ 280759 h 1450161"/>
                <a:gd name="connsiteX89" fmla="*/ 860308 w 5692462"/>
                <a:gd name="connsiteY89" fmla="*/ 267880 h 1450161"/>
                <a:gd name="connsiteX90" fmla="*/ 844854 w 5692462"/>
                <a:gd name="connsiteY90" fmla="*/ 239547 h 1450161"/>
                <a:gd name="connsiteX91" fmla="*/ 824248 w 5692462"/>
                <a:gd name="connsiteY91" fmla="*/ 216365 h 1450161"/>
                <a:gd name="connsiteX92" fmla="*/ 783035 w 5692462"/>
                <a:gd name="connsiteY92" fmla="*/ 257577 h 1450161"/>
                <a:gd name="connsiteX93" fmla="*/ 762429 w 5692462"/>
                <a:gd name="connsiteY93" fmla="*/ 319396 h 1450161"/>
                <a:gd name="connsiteX94" fmla="*/ 767580 w 5692462"/>
                <a:gd name="connsiteY94" fmla="*/ 363184 h 1450161"/>
                <a:gd name="connsiteX95" fmla="*/ 746974 w 5692462"/>
                <a:gd name="connsiteY95" fmla="*/ 412124 h 1450161"/>
                <a:gd name="connsiteX96" fmla="*/ 734095 w 5692462"/>
                <a:gd name="connsiteY96" fmla="*/ 422427 h 1450161"/>
                <a:gd name="connsiteX97" fmla="*/ 721217 w 5692462"/>
                <a:gd name="connsiteY97" fmla="*/ 401821 h 1450161"/>
                <a:gd name="connsiteX98" fmla="*/ 710913 w 5692462"/>
                <a:gd name="connsiteY98" fmla="*/ 365760 h 1450161"/>
                <a:gd name="connsiteX99" fmla="*/ 695459 w 5692462"/>
                <a:gd name="connsiteY99" fmla="*/ 342578 h 1450161"/>
                <a:gd name="connsiteX100" fmla="*/ 672277 w 5692462"/>
                <a:gd name="connsiteY100" fmla="*/ 414700 h 1450161"/>
                <a:gd name="connsiteX101" fmla="*/ 654246 w 5692462"/>
                <a:gd name="connsiteY101" fmla="*/ 489397 h 1450161"/>
                <a:gd name="connsiteX102" fmla="*/ 633640 w 5692462"/>
                <a:gd name="connsiteY102" fmla="*/ 566670 h 1450161"/>
                <a:gd name="connsiteX103" fmla="*/ 618186 w 5692462"/>
                <a:gd name="connsiteY103" fmla="*/ 602731 h 1450161"/>
                <a:gd name="connsiteX104" fmla="*/ 595004 w 5692462"/>
                <a:gd name="connsiteY104" fmla="*/ 643944 h 1450161"/>
                <a:gd name="connsiteX105" fmla="*/ 553791 w 5692462"/>
                <a:gd name="connsiteY105" fmla="*/ 607883 h 1450161"/>
                <a:gd name="connsiteX106" fmla="*/ 551215 w 5692462"/>
                <a:gd name="connsiteY106" fmla="*/ 664550 h 1450161"/>
                <a:gd name="connsiteX107" fmla="*/ 517730 w 5692462"/>
                <a:gd name="connsiteY107" fmla="*/ 728944 h 1450161"/>
                <a:gd name="connsiteX108" fmla="*/ 437881 w 5692462"/>
                <a:gd name="connsiteY108" fmla="*/ 806217 h 1450161"/>
                <a:gd name="connsiteX109" fmla="*/ 358032 w 5692462"/>
                <a:gd name="connsiteY109" fmla="*/ 873188 h 1450161"/>
                <a:gd name="connsiteX110" fmla="*/ 224092 w 5692462"/>
                <a:gd name="connsiteY110" fmla="*/ 914400 h 1450161"/>
                <a:gd name="connsiteX111" fmla="*/ 131364 w 5692462"/>
                <a:gd name="connsiteY111" fmla="*/ 942733 h 1450161"/>
                <a:gd name="connsiteX112" fmla="*/ 0 w 5692462"/>
                <a:gd name="connsiteY112" fmla="*/ 958188 h 1450161"/>
                <a:gd name="connsiteX0" fmla="*/ 0 w 5692462"/>
                <a:gd name="connsiteY0" fmla="*/ 958188 h 1450161"/>
                <a:gd name="connsiteX1" fmla="*/ 614395 w 5692462"/>
                <a:gd name="connsiteY1" fmla="*/ 1437672 h 1450161"/>
                <a:gd name="connsiteX2" fmla="*/ 5692462 w 5692462"/>
                <a:gd name="connsiteY2" fmla="*/ 1450161 h 1450161"/>
                <a:gd name="connsiteX3" fmla="*/ 5687310 w 5692462"/>
                <a:gd name="connsiteY3" fmla="*/ 463639 h 1450161"/>
                <a:gd name="connsiteX4" fmla="*/ 5640946 w 5692462"/>
                <a:gd name="connsiteY4" fmla="*/ 486821 h 1450161"/>
                <a:gd name="connsiteX5" fmla="*/ 5584279 w 5692462"/>
                <a:gd name="connsiteY5" fmla="*/ 507428 h 1450161"/>
                <a:gd name="connsiteX6" fmla="*/ 5563673 w 5692462"/>
                <a:gd name="connsiteY6" fmla="*/ 551216 h 1450161"/>
                <a:gd name="connsiteX7" fmla="*/ 5522460 w 5692462"/>
                <a:gd name="connsiteY7" fmla="*/ 600155 h 1450161"/>
                <a:gd name="connsiteX8" fmla="*/ 5481248 w 5692462"/>
                <a:gd name="connsiteY8" fmla="*/ 610459 h 1450161"/>
                <a:gd name="connsiteX9" fmla="*/ 5450339 w 5692462"/>
                <a:gd name="connsiteY9" fmla="*/ 618186 h 1450161"/>
                <a:gd name="connsiteX10" fmla="*/ 5385944 w 5692462"/>
                <a:gd name="connsiteY10" fmla="*/ 625913 h 1450161"/>
                <a:gd name="connsiteX11" fmla="*/ 5318974 w 5692462"/>
                <a:gd name="connsiteY11" fmla="*/ 625913 h 1450161"/>
                <a:gd name="connsiteX12" fmla="*/ 5231398 w 5692462"/>
                <a:gd name="connsiteY12" fmla="*/ 620762 h 1450161"/>
                <a:gd name="connsiteX13" fmla="*/ 5174731 w 5692462"/>
                <a:gd name="connsiteY13" fmla="*/ 620762 h 1450161"/>
                <a:gd name="connsiteX14" fmla="*/ 5092306 w 5692462"/>
                <a:gd name="connsiteY14" fmla="*/ 633640 h 1450161"/>
                <a:gd name="connsiteX15" fmla="*/ 5004730 w 5692462"/>
                <a:gd name="connsiteY15" fmla="*/ 613034 h 1450161"/>
                <a:gd name="connsiteX16" fmla="*/ 4948063 w 5692462"/>
                <a:gd name="connsiteY16" fmla="*/ 595004 h 1450161"/>
                <a:gd name="connsiteX17" fmla="*/ 4917153 w 5692462"/>
                <a:gd name="connsiteY17" fmla="*/ 571822 h 1450161"/>
                <a:gd name="connsiteX18" fmla="*/ 4896547 w 5692462"/>
                <a:gd name="connsiteY18" fmla="*/ 582125 h 1450161"/>
                <a:gd name="connsiteX19" fmla="*/ 4796092 w 5692462"/>
                <a:gd name="connsiteY19" fmla="*/ 564095 h 1450161"/>
                <a:gd name="connsiteX20" fmla="*/ 4703364 w 5692462"/>
                <a:gd name="connsiteY20" fmla="*/ 533185 h 1450161"/>
                <a:gd name="connsiteX21" fmla="*/ 4641546 w 5692462"/>
                <a:gd name="connsiteY21" fmla="*/ 504852 h 1450161"/>
                <a:gd name="connsiteX22" fmla="*/ 4610636 w 5692462"/>
                <a:gd name="connsiteY22" fmla="*/ 486821 h 1450161"/>
                <a:gd name="connsiteX23" fmla="*/ 4574575 w 5692462"/>
                <a:gd name="connsiteY23" fmla="*/ 437882 h 1450161"/>
                <a:gd name="connsiteX24" fmla="*/ 4507605 w 5692462"/>
                <a:gd name="connsiteY24" fmla="*/ 437882 h 1450161"/>
                <a:gd name="connsiteX25" fmla="*/ 4448362 w 5692462"/>
                <a:gd name="connsiteY25" fmla="*/ 425003 h 1450161"/>
                <a:gd name="connsiteX26" fmla="*/ 4381392 w 5692462"/>
                <a:gd name="connsiteY26" fmla="*/ 381215 h 1450161"/>
                <a:gd name="connsiteX27" fmla="*/ 4347907 w 5692462"/>
                <a:gd name="connsiteY27" fmla="*/ 332275 h 1450161"/>
                <a:gd name="connsiteX28" fmla="*/ 4329877 w 5692462"/>
                <a:gd name="connsiteY28" fmla="*/ 324548 h 1450161"/>
                <a:gd name="connsiteX29" fmla="*/ 4077451 w 5692462"/>
                <a:gd name="connsiteY29" fmla="*/ 332275 h 1450161"/>
                <a:gd name="connsiteX30" fmla="*/ 3667903 w 5692462"/>
                <a:gd name="connsiteY30" fmla="*/ 301366 h 1450161"/>
                <a:gd name="connsiteX31" fmla="*/ 3150172 w 5692462"/>
                <a:gd name="connsiteY31" fmla="*/ 224092 h 1450161"/>
                <a:gd name="connsiteX32" fmla="*/ 2794715 w 5692462"/>
                <a:gd name="connsiteY32" fmla="*/ 195759 h 1450161"/>
                <a:gd name="connsiteX33" fmla="*/ 2650472 w 5692462"/>
                <a:gd name="connsiteY33" fmla="*/ 190607 h 1450161"/>
                <a:gd name="connsiteX34" fmla="*/ 2506228 w 5692462"/>
                <a:gd name="connsiteY34" fmla="*/ 170001 h 1450161"/>
                <a:gd name="connsiteX35" fmla="*/ 2233196 w 5692462"/>
                <a:gd name="connsiteY35" fmla="*/ 103031 h 1450161"/>
                <a:gd name="connsiteX36" fmla="*/ 2176529 w 5692462"/>
                <a:gd name="connsiteY36" fmla="*/ 97879 h 1450161"/>
                <a:gd name="connsiteX37" fmla="*/ 2161121 w 5692462"/>
                <a:gd name="connsiteY37" fmla="*/ 182685 h 1450161"/>
                <a:gd name="connsiteX38" fmla="*/ 2138778 w 5692462"/>
                <a:gd name="connsiteY38" fmla="*/ 159215 h 1450161"/>
                <a:gd name="connsiteX39" fmla="*/ 2114965 w 5692462"/>
                <a:gd name="connsiteY39" fmla="*/ 116354 h 1450161"/>
                <a:gd name="connsiteX40" fmla="*/ 2094104 w 5692462"/>
                <a:gd name="connsiteY40" fmla="*/ 90152 h 1450161"/>
                <a:gd name="connsiteX41" fmla="*/ 1918368 w 5692462"/>
                <a:gd name="connsiteY41" fmla="*/ 50154 h 1450161"/>
                <a:gd name="connsiteX42" fmla="*/ 1803042 w 5692462"/>
                <a:gd name="connsiteY42" fmla="*/ 15455 h 1450161"/>
                <a:gd name="connsiteX43" fmla="*/ 1733496 w 5692462"/>
                <a:gd name="connsiteY43" fmla="*/ 0 h 1450161"/>
                <a:gd name="connsiteX44" fmla="*/ 1707738 w 5692462"/>
                <a:gd name="connsiteY44" fmla="*/ 118486 h 1450161"/>
                <a:gd name="connsiteX45" fmla="*/ 1687132 w 5692462"/>
                <a:gd name="connsiteY45" fmla="*/ 247274 h 1450161"/>
                <a:gd name="connsiteX46" fmla="*/ 1669102 w 5692462"/>
                <a:gd name="connsiteY46" fmla="*/ 329699 h 1450161"/>
                <a:gd name="connsiteX47" fmla="*/ 1627889 w 5692462"/>
                <a:gd name="connsiteY47" fmla="*/ 285911 h 1450161"/>
                <a:gd name="connsiteX48" fmla="*/ 1609859 w 5692462"/>
                <a:gd name="connsiteY48" fmla="*/ 208638 h 1450161"/>
                <a:gd name="connsiteX49" fmla="*/ 1596980 w 5692462"/>
                <a:gd name="connsiteY49" fmla="*/ 172577 h 1450161"/>
                <a:gd name="connsiteX50" fmla="*/ 1558343 w 5692462"/>
                <a:gd name="connsiteY50" fmla="*/ 167425 h 1450161"/>
                <a:gd name="connsiteX51" fmla="*/ 1530010 w 5692462"/>
                <a:gd name="connsiteY51" fmla="*/ 185456 h 1450161"/>
                <a:gd name="connsiteX52" fmla="*/ 1496525 w 5692462"/>
                <a:gd name="connsiteY52" fmla="*/ 296214 h 1450161"/>
                <a:gd name="connsiteX53" fmla="*/ 1481070 w 5692462"/>
                <a:gd name="connsiteY53" fmla="*/ 376063 h 1450161"/>
                <a:gd name="connsiteX54" fmla="*/ 1457888 w 5692462"/>
                <a:gd name="connsiteY54" fmla="*/ 453336 h 1450161"/>
                <a:gd name="connsiteX55" fmla="*/ 1429555 w 5692462"/>
                <a:gd name="connsiteY55" fmla="*/ 597580 h 1450161"/>
                <a:gd name="connsiteX56" fmla="*/ 1411524 w 5692462"/>
                <a:gd name="connsiteY56" fmla="*/ 633640 h 1450161"/>
                <a:gd name="connsiteX57" fmla="*/ 1396069 w 5692462"/>
                <a:gd name="connsiteY57" fmla="*/ 589852 h 1450161"/>
                <a:gd name="connsiteX58" fmla="*/ 1352281 w 5692462"/>
                <a:gd name="connsiteY58" fmla="*/ 548640 h 1450161"/>
                <a:gd name="connsiteX59" fmla="*/ 1336827 w 5692462"/>
                <a:gd name="connsiteY59" fmla="*/ 589852 h 1450161"/>
                <a:gd name="connsiteX60" fmla="*/ 1295614 w 5692462"/>
                <a:gd name="connsiteY60" fmla="*/ 558943 h 1450161"/>
                <a:gd name="connsiteX61" fmla="*/ 1285311 w 5692462"/>
                <a:gd name="connsiteY61" fmla="*/ 525458 h 1450161"/>
                <a:gd name="connsiteX62" fmla="*/ 1259553 w 5692462"/>
                <a:gd name="connsiteY62" fmla="*/ 463639 h 1450161"/>
                <a:gd name="connsiteX63" fmla="*/ 1249250 w 5692462"/>
                <a:gd name="connsiteY63" fmla="*/ 497124 h 1450161"/>
                <a:gd name="connsiteX64" fmla="*/ 1238947 w 5692462"/>
                <a:gd name="connsiteY64" fmla="*/ 558943 h 1450161"/>
                <a:gd name="connsiteX65" fmla="*/ 1215765 w 5692462"/>
                <a:gd name="connsiteY65" fmla="*/ 618186 h 1450161"/>
                <a:gd name="connsiteX66" fmla="*/ 1215765 w 5692462"/>
                <a:gd name="connsiteY66" fmla="*/ 669701 h 1450161"/>
                <a:gd name="connsiteX67" fmla="*/ 1205462 w 5692462"/>
                <a:gd name="connsiteY67" fmla="*/ 710914 h 1450161"/>
                <a:gd name="connsiteX68" fmla="*/ 1184856 w 5692462"/>
                <a:gd name="connsiteY68" fmla="*/ 664550 h 1450161"/>
                <a:gd name="connsiteX69" fmla="*/ 1159098 w 5692462"/>
                <a:gd name="connsiteY69" fmla="*/ 628489 h 1450161"/>
                <a:gd name="connsiteX70" fmla="*/ 1138492 w 5692462"/>
                <a:gd name="connsiteY70" fmla="*/ 685156 h 1450161"/>
                <a:gd name="connsiteX71" fmla="*/ 1128189 w 5692462"/>
                <a:gd name="connsiteY71" fmla="*/ 752126 h 1450161"/>
                <a:gd name="connsiteX72" fmla="*/ 1110158 w 5692462"/>
                <a:gd name="connsiteY72" fmla="*/ 780460 h 1450161"/>
                <a:gd name="connsiteX73" fmla="*/ 1089552 w 5692462"/>
                <a:gd name="connsiteY73" fmla="*/ 716065 h 1450161"/>
                <a:gd name="connsiteX74" fmla="*/ 1066370 w 5692462"/>
                <a:gd name="connsiteY74" fmla="*/ 631065 h 1450161"/>
                <a:gd name="connsiteX75" fmla="*/ 1053491 w 5692462"/>
                <a:gd name="connsiteY75" fmla="*/ 589852 h 1450161"/>
                <a:gd name="connsiteX76" fmla="*/ 1040613 w 5692462"/>
                <a:gd name="connsiteY76" fmla="*/ 576973 h 1450161"/>
                <a:gd name="connsiteX77" fmla="*/ 1030309 w 5692462"/>
                <a:gd name="connsiteY77" fmla="*/ 618186 h 1450161"/>
                <a:gd name="connsiteX78" fmla="*/ 1022582 w 5692462"/>
                <a:gd name="connsiteY78" fmla="*/ 643944 h 1450161"/>
                <a:gd name="connsiteX79" fmla="*/ 1009703 w 5692462"/>
                <a:gd name="connsiteY79" fmla="*/ 669701 h 1450161"/>
                <a:gd name="connsiteX80" fmla="*/ 989097 w 5692462"/>
                <a:gd name="connsiteY80" fmla="*/ 721217 h 1450161"/>
                <a:gd name="connsiteX81" fmla="*/ 983946 w 5692462"/>
                <a:gd name="connsiteY81" fmla="*/ 749550 h 1450161"/>
                <a:gd name="connsiteX82" fmla="*/ 971067 w 5692462"/>
                <a:gd name="connsiteY82" fmla="*/ 685156 h 1450161"/>
                <a:gd name="connsiteX83" fmla="*/ 955612 w 5692462"/>
                <a:gd name="connsiteY83" fmla="*/ 597580 h 1450161"/>
                <a:gd name="connsiteX84" fmla="*/ 950460 w 5692462"/>
                <a:gd name="connsiteY84" fmla="*/ 510003 h 1450161"/>
                <a:gd name="connsiteX85" fmla="*/ 945309 w 5692462"/>
                <a:gd name="connsiteY85" fmla="*/ 445609 h 1450161"/>
                <a:gd name="connsiteX86" fmla="*/ 937582 w 5692462"/>
                <a:gd name="connsiteY86" fmla="*/ 383790 h 1450161"/>
                <a:gd name="connsiteX87" fmla="*/ 919551 w 5692462"/>
                <a:gd name="connsiteY87" fmla="*/ 321972 h 1450161"/>
                <a:gd name="connsiteX88" fmla="*/ 904097 w 5692462"/>
                <a:gd name="connsiteY88" fmla="*/ 280759 h 1450161"/>
                <a:gd name="connsiteX89" fmla="*/ 860308 w 5692462"/>
                <a:gd name="connsiteY89" fmla="*/ 267880 h 1450161"/>
                <a:gd name="connsiteX90" fmla="*/ 844854 w 5692462"/>
                <a:gd name="connsiteY90" fmla="*/ 239547 h 1450161"/>
                <a:gd name="connsiteX91" fmla="*/ 824248 w 5692462"/>
                <a:gd name="connsiteY91" fmla="*/ 216365 h 1450161"/>
                <a:gd name="connsiteX92" fmla="*/ 783035 w 5692462"/>
                <a:gd name="connsiteY92" fmla="*/ 257577 h 1450161"/>
                <a:gd name="connsiteX93" fmla="*/ 762429 w 5692462"/>
                <a:gd name="connsiteY93" fmla="*/ 319396 h 1450161"/>
                <a:gd name="connsiteX94" fmla="*/ 767580 w 5692462"/>
                <a:gd name="connsiteY94" fmla="*/ 363184 h 1450161"/>
                <a:gd name="connsiteX95" fmla="*/ 746974 w 5692462"/>
                <a:gd name="connsiteY95" fmla="*/ 412124 h 1450161"/>
                <a:gd name="connsiteX96" fmla="*/ 734095 w 5692462"/>
                <a:gd name="connsiteY96" fmla="*/ 422427 h 1450161"/>
                <a:gd name="connsiteX97" fmla="*/ 721217 w 5692462"/>
                <a:gd name="connsiteY97" fmla="*/ 401821 h 1450161"/>
                <a:gd name="connsiteX98" fmla="*/ 710913 w 5692462"/>
                <a:gd name="connsiteY98" fmla="*/ 365760 h 1450161"/>
                <a:gd name="connsiteX99" fmla="*/ 695459 w 5692462"/>
                <a:gd name="connsiteY99" fmla="*/ 342578 h 1450161"/>
                <a:gd name="connsiteX100" fmla="*/ 672277 w 5692462"/>
                <a:gd name="connsiteY100" fmla="*/ 414700 h 1450161"/>
                <a:gd name="connsiteX101" fmla="*/ 654246 w 5692462"/>
                <a:gd name="connsiteY101" fmla="*/ 489397 h 1450161"/>
                <a:gd name="connsiteX102" fmla="*/ 633640 w 5692462"/>
                <a:gd name="connsiteY102" fmla="*/ 566670 h 1450161"/>
                <a:gd name="connsiteX103" fmla="*/ 618186 w 5692462"/>
                <a:gd name="connsiteY103" fmla="*/ 602731 h 1450161"/>
                <a:gd name="connsiteX104" fmla="*/ 595004 w 5692462"/>
                <a:gd name="connsiteY104" fmla="*/ 643944 h 1450161"/>
                <a:gd name="connsiteX105" fmla="*/ 553791 w 5692462"/>
                <a:gd name="connsiteY105" fmla="*/ 607883 h 1450161"/>
                <a:gd name="connsiteX106" fmla="*/ 551215 w 5692462"/>
                <a:gd name="connsiteY106" fmla="*/ 664550 h 1450161"/>
                <a:gd name="connsiteX107" fmla="*/ 517730 w 5692462"/>
                <a:gd name="connsiteY107" fmla="*/ 728944 h 1450161"/>
                <a:gd name="connsiteX108" fmla="*/ 437881 w 5692462"/>
                <a:gd name="connsiteY108" fmla="*/ 806217 h 1450161"/>
                <a:gd name="connsiteX109" fmla="*/ 358032 w 5692462"/>
                <a:gd name="connsiteY109" fmla="*/ 873188 h 1450161"/>
                <a:gd name="connsiteX110" fmla="*/ 224092 w 5692462"/>
                <a:gd name="connsiteY110" fmla="*/ 914400 h 1450161"/>
                <a:gd name="connsiteX111" fmla="*/ 131364 w 5692462"/>
                <a:gd name="connsiteY111" fmla="*/ 942733 h 1450161"/>
                <a:gd name="connsiteX112" fmla="*/ 0 w 5692462"/>
                <a:gd name="connsiteY112" fmla="*/ 958188 h 14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5692462" h="1450161">
                  <a:moveTo>
                    <a:pt x="0" y="958188"/>
                  </a:moveTo>
                  <a:lnTo>
                    <a:pt x="614395" y="1437672"/>
                  </a:lnTo>
                  <a:lnTo>
                    <a:pt x="5692462" y="1450161"/>
                  </a:lnTo>
                  <a:cubicBezTo>
                    <a:pt x="5690745" y="1121320"/>
                    <a:pt x="5689027" y="792480"/>
                    <a:pt x="5687310" y="463639"/>
                  </a:cubicBezTo>
                  <a:lnTo>
                    <a:pt x="5640946" y="486821"/>
                  </a:lnTo>
                  <a:lnTo>
                    <a:pt x="5584279" y="507428"/>
                  </a:lnTo>
                  <a:lnTo>
                    <a:pt x="5563673" y="551216"/>
                  </a:lnTo>
                  <a:lnTo>
                    <a:pt x="5522460" y="600155"/>
                  </a:lnTo>
                  <a:lnTo>
                    <a:pt x="5481248" y="610459"/>
                  </a:lnTo>
                  <a:lnTo>
                    <a:pt x="5450339" y="618186"/>
                  </a:lnTo>
                  <a:lnTo>
                    <a:pt x="5385944" y="625913"/>
                  </a:lnTo>
                  <a:lnTo>
                    <a:pt x="5318974" y="625913"/>
                  </a:lnTo>
                  <a:lnTo>
                    <a:pt x="5231398" y="620762"/>
                  </a:lnTo>
                  <a:lnTo>
                    <a:pt x="5174731" y="620762"/>
                  </a:lnTo>
                  <a:lnTo>
                    <a:pt x="5092306" y="633640"/>
                  </a:lnTo>
                  <a:lnTo>
                    <a:pt x="5004730" y="613034"/>
                  </a:lnTo>
                  <a:lnTo>
                    <a:pt x="4948063" y="595004"/>
                  </a:lnTo>
                  <a:lnTo>
                    <a:pt x="4917153" y="571822"/>
                  </a:lnTo>
                  <a:lnTo>
                    <a:pt x="4896547" y="582125"/>
                  </a:lnTo>
                  <a:lnTo>
                    <a:pt x="4796092" y="564095"/>
                  </a:lnTo>
                  <a:lnTo>
                    <a:pt x="4703364" y="533185"/>
                  </a:lnTo>
                  <a:lnTo>
                    <a:pt x="4641546" y="504852"/>
                  </a:lnTo>
                  <a:lnTo>
                    <a:pt x="4610636" y="486821"/>
                  </a:lnTo>
                  <a:lnTo>
                    <a:pt x="4574575" y="437882"/>
                  </a:lnTo>
                  <a:lnTo>
                    <a:pt x="4507605" y="437882"/>
                  </a:lnTo>
                  <a:lnTo>
                    <a:pt x="4448362" y="425003"/>
                  </a:lnTo>
                  <a:lnTo>
                    <a:pt x="4381392" y="381215"/>
                  </a:lnTo>
                  <a:lnTo>
                    <a:pt x="4347907" y="332275"/>
                  </a:lnTo>
                  <a:lnTo>
                    <a:pt x="4329877" y="324548"/>
                  </a:lnTo>
                  <a:lnTo>
                    <a:pt x="4077451" y="332275"/>
                  </a:lnTo>
                  <a:lnTo>
                    <a:pt x="3667903" y="301366"/>
                  </a:lnTo>
                  <a:lnTo>
                    <a:pt x="3150172" y="224092"/>
                  </a:lnTo>
                  <a:lnTo>
                    <a:pt x="2794715" y="195759"/>
                  </a:lnTo>
                  <a:lnTo>
                    <a:pt x="2650472" y="190607"/>
                  </a:lnTo>
                  <a:lnTo>
                    <a:pt x="2506228" y="170001"/>
                  </a:lnTo>
                  <a:lnTo>
                    <a:pt x="2233196" y="103031"/>
                  </a:lnTo>
                  <a:lnTo>
                    <a:pt x="2176529" y="97879"/>
                  </a:lnTo>
                  <a:lnTo>
                    <a:pt x="2161121" y="182685"/>
                  </a:lnTo>
                  <a:lnTo>
                    <a:pt x="2138778" y="159215"/>
                  </a:lnTo>
                  <a:lnTo>
                    <a:pt x="2114965" y="116354"/>
                  </a:lnTo>
                  <a:lnTo>
                    <a:pt x="2094104" y="90152"/>
                  </a:lnTo>
                  <a:lnTo>
                    <a:pt x="1918368" y="50154"/>
                  </a:lnTo>
                  <a:lnTo>
                    <a:pt x="1803042" y="15455"/>
                  </a:lnTo>
                  <a:lnTo>
                    <a:pt x="1733496" y="0"/>
                  </a:lnTo>
                  <a:lnTo>
                    <a:pt x="1707738" y="118486"/>
                  </a:lnTo>
                  <a:lnTo>
                    <a:pt x="1687132" y="247274"/>
                  </a:lnTo>
                  <a:lnTo>
                    <a:pt x="1669102" y="329699"/>
                  </a:lnTo>
                  <a:lnTo>
                    <a:pt x="1627889" y="285911"/>
                  </a:lnTo>
                  <a:lnTo>
                    <a:pt x="1609859" y="208638"/>
                  </a:lnTo>
                  <a:lnTo>
                    <a:pt x="1596980" y="172577"/>
                  </a:lnTo>
                  <a:lnTo>
                    <a:pt x="1558343" y="167425"/>
                  </a:lnTo>
                  <a:lnTo>
                    <a:pt x="1530010" y="185456"/>
                  </a:lnTo>
                  <a:lnTo>
                    <a:pt x="1496525" y="296214"/>
                  </a:lnTo>
                  <a:lnTo>
                    <a:pt x="1481070" y="376063"/>
                  </a:lnTo>
                  <a:lnTo>
                    <a:pt x="1457888" y="453336"/>
                  </a:lnTo>
                  <a:lnTo>
                    <a:pt x="1429555" y="597580"/>
                  </a:lnTo>
                  <a:lnTo>
                    <a:pt x="1411524" y="633640"/>
                  </a:lnTo>
                  <a:lnTo>
                    <a:pt x="1396069" y="589852"/>
                  </a:lnTo>
                  <a:lnTo>
                    <a:pt x="1352281" y="548640"/>
                  </a:lnTo>
                  <a:lnTo>
                    <a:pt x="1336827" y="589852"/>
                  </a:lnTo>
                  <a:lnTo>
                    <a:pt x="1295614" y="558943"/>
                  </a:lnTo>
                  <a:lnTo>
                    <a:pt x="1285311" y="525458"/>
                  </a:lnTo>
                  <a:lnTo>
                    <a:pt x="1259553" y="463639"/>
                  </a:lnTo>
                  <a:lnTo>
                    <a:pt x="1249250" y="497124"/>
                  </a:lnTo>
                  <a:lnTo>
                    <a:pt x="1238947" y="558943"/>
                  </a:lnTo>
                  <a:lnTo>
                    <a:pt x="1215765" y="618186"/>
                  </a:lnTo>
                  <a:lnTo>
                    <a:pt x="1215765" y="669701"/>
                  </a:lnTo>
                  <a:lnTo>
                    <a:pt x="1205462" y="710914"/>
                  </a:lnTo>
                  <a:lnTo>
                    <a:pt x="1184856" y="664550"/>
                  </a:lnTo>
                  <a:lnTo>
                    <a:pt x="1159098" y="628489"/>
                  </a:lnTo>
                  <a:lnTo>
                    <a:pt x="1138492" y="685156"/>
                  </a:lnTo>
                  <a:lnTo>
                    <a:pt x="1128189" y="752126"/>
                  </a:lnTo>
                  <a:lnTo>
                    <a:pt x="1110158" y="780460"/>
                  </a:lnTo>
                  <a:lnTo>
                    <a:pt x="1089552" y="716065"/>
                  </a:lnTo>
                  <a:lnTo>
                    <a:pt x="1066370" y="631065"/>
                  </a:lnTo>
                  <a:lnTo>
                    <a:pt x="1053491" y="589852"/>
                  </a:lnTo>
                  <a:lnTo>
                    <a:pt x="1040613" y="576973"/>
                  </a:lnTo>
                  <a:lnTo>
                    <a:pt x="1030309" y="618186"/>
                  </a:lnTo>
                  <a:lnTo>
                    <a:pt x="1022582" y="643944"/>
                  </a:lnTo>
                  <a:lnTo>
                    <a:pt x="1009703" y="669701"/>
                  </a:lnTo>
                  <a:lnTo>
                    <a:pt x="989097" y="721217"/>
                  </a:lnTo>
                  <a:lnTo>
                    <a:pt x="983946" y="749550"/>
                  </a:lnTo>
                  <a:lnTo>
                    <a:pt x="971067" y="685156"/>
                  </a:lnTo>
                  <a:lnTo>
                    <a:pt x="955612" y="597580"/>
                  </a:lnTo>
                  <a:lnTo>
                    <a:pt x="950460" y="510003"/>
                  </a:lnTo>
                  <a:lnTo>
                    <a:pt x="945309" y="445609"/>
                  </a:lnTo>
                  <a:lnTo>
                    <a:pt x="937582" y="383790"/>
                  </a:lnTo>
                  <a:lnTo>
                    <a:pt x="919551" y="321972"/>
                  </a:lnTo>
                  <a:lnTo>
                    <a:pt x="904097" y="280759"/>
                  </a:lnTo>
                  <a:lnTo>
                    <a:pt x="860308" y="267880"/>
                  </a:lnTo>
                  <a:lnTo>
                    <a:pt x="844854" y="239547"/>
                  </a:lnTo>
                  <a:lnTo>
                    <a:pt x="824248" y="216365"/>
                  </a:lnTo>
                  <a:lnTo>
                    <a:pt x="783035" y="257577"/>
                  </a:lnTo>
                  <a:lnTo>
                    <a:pt x="762429" y="319396"/>
                  </a:lnTo>
                  <a:lnTo>
                    <a:pt x="767580" y="363184"/>
                  </a:lnTo>
                  <a:lnTo>
                    <a:pt x="746974" y="412124"/>
                  </a:lnTo>
                  <a:lnTo>
                    <a:pt x="734095" y="422427"/>
                  </a:lnTo>
                  <a:lnTo>
                    <a:pt x="721217" y="401821"/>
                  </a:lnTo>
                  <a:lnTo>
                    <a:pt x="710913" y="365760"/>
                  </a:lnTo>
                  <a:lnTo>
                    <a:pt x="695459" y="342578"/>
                  </a:lnTo>
                  <a:lnTo>
                    <a:pt x="672277" y="414700"/>
                  </a:lnTo>
                  <a:lnTo>
                    <a:pt x="654246" y="489397"/>
                  </a:lnTo>
                  <a:lnTo>
                    <a:pt x="633640" y="566670"/>
                  </a:lnTo>
                  <a:lnTo>
                    <a:pt x="618186" y="602731"/>
                  </a:lnTo>
                  <a:lnTo>
                    <a:pt x="595004" y="643944"/>
                  </a:lnTo>
                  <a:lnTo>
                    <a:pt x="553791" y="607883"/>
                  </a:lnTo>
                  <a:lnTo>
                    <a:pt x="551215" y="664550"/>
                  </a:lnTo>
                  <a:lnTo>
                    <a:pt x="517730" y="728944"/>
                  </a:lnTo>
                  <a:lnTo>
                    <a:pt x="437881" y="806217"/>
                  </a:lnTo>
                  <a:lnTo>
                    <a:pt x="358032" y="873188"/>
                  </a:lnTo>
                  <a:lnTo>
                    <a:pt x="224092" y="914400"/>
                  </a:lnTo>
                  <a:lnTo>
                    <a:pt x="131364" y="942733"/>
                  </a:lnTo>
                  <a:lnTo>
                    <a:pt x="0" y="958188"/>
                  </a:lnTo>
                  <a:close/>
                </a:path>
              </a:pathLst>
            </a:custGeom>
            <a:solidFill>
              <a:srgbClr val="D7CFB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C41775A-D98E-46C5-AB5C-072155FF4EE9}"/>
                </a:ext>
              </a:extLst>
            </p:cNvPr>
            <p:cNvSpPr/>
            <p:nvPr/>
          </p:nvSpPr>
          <p:spPr>
            <a:xfrm>
              <a:off x="8101069" y="3100588"/>
              <a:ext cx="2172773" cy="302419"/>
            </a:xfrm>
            <a:custGeom>
              <a:avLst/>
              <a:gdLst>
                <a:gd name="connsiteX0" fmla="*/ 0 w 2643187"/>
                <a:gd name="connsiteY0" fmla="*/ 95250 h 404813"/>
                <a:gd name="connsiteX1" fmla="*/ 290512 w 2643187"/>
                <a:gd name="connsiteY1" fmla="*/ 133350 h 404813"/>
                <a:gd name="connsiteX2" fmla="*/ 400050 w 2643187"/>
                <a:gd name="connsiteY2" fmla="*/ 154782 h 404813"/>
                <a:gd name="connsiteX3" fmla="*/ 419100 w 2643187"/>
                <a:gd name="connsiteY3" fmla="*/ 214313 h 404813"/>
                <a:gd name="connsiteX4" fmla="*/ 464344 w 2643187"/>
                <a:gd name="connsiteY4" fmla="*/ 166688 h 404813"/>
                <a:gd name="connsiteX5" fmla="*/ 642937 w 2643187"/>
                <a:gd name="connsiteY5" fmla="*/ 209550 h 404813"/>
                <a:gd name="connsiteX6" fmla="*/ 883444 w 2643187"/>
                <a:gd name="connsiteY6" fmla="*/ 247650 h 404813"/>
                <a:gd name="connsiteX7" fmla="*/ 1062037 w 2643187"/>
                <a:gd name="connsiteY7" fmla="*/ 278607 h 404813"/>
                <a:gd name="connsiteX8" fmla="*/ 1290637 w 2643187"/>
                <a:gd name="connsiteY8" fmla="*/ 309563 h 404813"/>
                <a:gd name="connsiteX9" fmla="*/ 1654969 w 2643187"/>
                <a:gd name="connsiteY9" fmla="*/ 354807 h 404813"/>
                <a:gd name="connsiteX10" fmla="*/ 1981200 w 2643187"/>
                <a:gd name="connsiteY10" fmla="*/ 383382 h 404813"/>
                <a:gd name="connsiteX11" fmla="*/ 2235994 w 2643187"/>
                <a:gd name="connsiteY11" fmla="*/ 397669 h 404813"/>
                <a:gd name="connsiteX12" fmla="*/ 2433637 w 2643187"/>
                <a:gd name="connsiteY12" fmla="*/ 404813 h 404813"/>
                <a:gd name="connsiteX13" fmla="*/ 2588419 w 2643187"/>
                <a:gd name="connsiteY13" fmla="*/ 392907 h 404813"/>
                <a:gd name="connsiteX14" fmla="*/ 2643187 w 2643187"/>
                <a:gd name="connsiteY14" fmla="*/ 388144 h 404813"/>
                <a:gd name="connsiteX15" fmla="*/ 2626519 w 2643187"/>
                <a:gd name="connsiteY15" fmla="*/ 333375 h 404813"/>
                <a:gd name="connsiteX16" fmla="*/ 2419350 w 2643187"/>
                <a:gd name="connsiteY16" fmla="*/ 340519 h 404813"/>
                <a:gd name="connsiteX17" fmla="*/ 2243137 w 2643187"/>
                <a:gd name="connsiteY17" fmla="*/ 333375 h 404813"/>
                <a:gd name="connsiteX18" fmla="*/ 2216944 w 2643187"/>
                <a:gd name="connsiteY18" fmla="*/ 330994 h 404813"/>
                <a:gd name="connsiteX19" fmla="*/ 2021681 w 2643187"/>
                <a:gd name="connsiteY19" fmla="*/ 311944 h 404813"/>
                <a:gd name="connsiteX20" fmla="*/ 1774031 w 2643187"/>
                <a:gd name="connsiteY20" fmla="*/ 273844 h 404813"/>
                <a:gd name="connsiteX21" fmla="*/ 1602581 w 2643187"/>
                <a:gd name="connsiteY21" fmla="*/ 247650 h 404813"/>
                <a:gd name="connsiteX22" fmla="*/ 1512094 w 2643187"/>
                <a:gd name="connsiteY22" fmla="*/ 219075 h 404813"/>
                <a:gd name="connsiteX23" fmla="*/ 1393031 w 2643187"/>
                <a:gd name="connsiteY23" fmla="*/ 176213 h 404813"/>
                <a:gd name="connsiteX24" fmla="*/ 1312069 w 2643187"/>
                <a:gd name="connsiteY24" fmla="*/ 176213 h 404813"/>
                <a:gd name="connsiteX25" fmla="*/ 1254919 w 2643187"/>
                <a:gd name="connsiteY25" fmla="*/ 176213 h 404813"/>
                <a:gd name="connsiteX26" fmla="*/ 1219200 w 2643187"/>
                <a:gd name="connsiteY26" fmla="*/ 197644 h 404813"/>
                <a:gd name="connsiteX27" fmla="*/ 1209675 w 2643187"/>
                <a:gd name="connsiteY27" fmla="*/ 207169 h 404813"/>
                <a:gd name="connsiteX28" fmla="*/ 1173956 w 2643187"/>
                <a:gd name="connsiteY28" fmla="*/ 192882 h 404813"/>
                <a:gd name="connsiteX29" fmla="*/ 1133475 w 2643187"/>
                <a:gd name="connsiteY29" fmla="*/ 176213 h 404813"/>
                <a:gd name="connsiteX30" fmla="*/ 1076325 w 2643187"/>
                <a:gd name="connsiteY30" fmla="*/ 171450 h 404813"/>
                <a:gd name="connsiteX31" fmla="*/ 1059656 w 2643187"/>
                <a:gd name="connsiteY31" fmla="*/ 183357 h 404813"/>
                <a:gd name="connsiteX32" fmla="*/ 1016794 w 2643187"/>
                <a:gd name="connsiteY32" fmla="*/ 221457 h 404813"/>
                <a:gd name="connsiteX33" fmla="*/ 1002506 w 2643187"/>
                <a:gd name="connsiteY33" fmla="*/ 235744 h 404813"/>
                <a:gd name="connsiteX34" fmla="*/ 978694 w 2643187"/>
                <a:gd name="connsiteY34" fmla="*/ 233363 h 404813"/>
                <a:gd name="connsiteX35" fmla="*/ 935831 w 2643187"/>
                <a:gd name="connsiteY35" fmla="*/ 214313 h 404813"/>
                <a:gd name="connsiteX36" fmla="*/ 912019 w 2643187"/>
                <a:gd name="connsiteY36" fmla="*/ 204788 h 404813"/>
                <a:gd name="connsiteX37" fmla="*/ 864394 w 2643187"/>
                <a:gd name="connsiteY37" fmla="*/ 211932 h 404813"/>
                <a:gd name="connsiteX38" fmla="*/ 831056 w 2643187"/>
                <a:gd name="connsiteY38" fmla="*/ 209550 h 404813"/>
                <a:gd name="connsiteX39" fmla="*/ 769144 w 2643187"/>
                <a:gd name="connsiteY39" fmla="*/ 164307 h 404813"/>
                <a:gd name="connsiteX40" fmla="*/ 716756 w 2643187"/>
                <a:gd name="connsiteY40" fmla="*/ 157163 h 404813"/>
                <a:gd name="connsiteX41" fmla="*/ 645319 w 2643187"/>
                <a:gd name="connsiteY41" fmla="*/ 157163 h 404813"/>
                <a:gd name="connsiteX42" fmla="*/ 600075 w 2643187"/>
                <a:gd name="connsiteY42" fmla="*/ 142875 h 404813"/>
                <a:gd name="connsiteX43" fmla="*/ 566737 w 2643187"/>
                <a:gd name="connsiteY43" fmla="*/ 123825 h 404813"/>
                <a:gd name="connsiteX44" fmla="*/ 540544 w 2643187"/>
                <a:gd name="connsiteY44" fmla="*/ 111919 h 404813"/>
                <a:gd name="connsiteX45" fmla="*/ 502444 w 2643187"/>
                <a:gd name="connsiteY45" fmla="*/ 107157 h 404813"/>
                <a:gd name="connsiteX46" fmla="*/ 490537 w 2643187"/>
                <a:gd name="connsiteY46" fmla="*/ 102394 h 404813"/>
                <a:gd name="connsiteX47" fmla="*/ 473869 w 2643187"/>
                <a:gd name="connsiteY47" fmla="*/ 126207 h 404813"/>
                <a:gd name="connsiteX48" fmla="*/ 466725 w 2643187"/>
                <a:gd name="connsiteY48" fmla="*/ 166688 h 404813"/>
                <a:gd name="connsiteX49" fmla="*/ 433387 w 2643187"/>
                <a:gd name="connsiteY49" fmla="*/ 204788 h 404813"/>
                <a:gd name="connsiteX50" fmla="*/ 433387 w 2643187"/>
                <a:gd name="connsiteY50" fmla="*/ 204788 h 404813"/>
                <a:gd name="connsiteX51" fmla="*/ 407194 w 2643187"/>
                <a:gd name="connsiteY51" fmla="*/ 169069 h 404813"/>
                <a:gd name="connsiteX52" fmla="*/ 383381 w 2643187"/>
                <a:gd name="connsiteY52" fmla="*/ 109538 h 404813"/>
                <a:gd name="connsiteX53" fmla="*/ 314325 w 2643187"/>
                <a:gd name="connsiteY53" fmla="*/ 78582 h 404813"/>
                <a:gd name="connsiteX54" fmla="*/ 226219 w 2643187"/>
                <a:gd name="connsiteY54" fmla="*/ 54769 h 404813"/>
                <a:gd name="connsiteX55" fmla="*/ 161925 w 2643187"/>
                <a:gd name="connsiteY55" fmla="*/ 38100 h 404813"/>
                <a:gd name="connsiteX56" fmla="*/ 85725 w 2643187"/>
                <a:gd name="connsiteY56" fmla="*/ 26194 h 404813"/>
                <a:gd name="connsiteX57" fmla="*/ 45244 w 2643187"/>
                <a:gd name="connsiteY57" fmla="*/ 2382 h 404813"/>
                <a:gd name="connsiteX58" fmla="*/ 35719 w 2643187"/>
                <a:gd name="connsiteY58" fmla="*/ 0 h 404813"/>
                <a:gd name="connsiteX59" fmla="*/ 28575 w 2643187"/>
                <a:gd name="connsiteY59" fmla="*/ 23813 h 404813"/>
                <a:gd name="connsiteX60" fmla="*/ 0 w 2643187"/>
                <a:gd name="connsiteY60" fmla="*/ 95250 h 404813"/>
                <a:gd name="connsiteX0" fmla="*/ 0 w 2628900"/>
                <a:gd name="connsiteY0" fmla="*/ 100013 h 404813"/>
                <a:gd name="connsiteX1" fmla="*/ 276225 w 2628900"/>
                <a:gd name="connsiteY1" fmla="*/ 133350 h 404813"/>
                <a:gd name="connsiteX2" fmla="*/ 385763 w 2628900"/>
                <a:gd name="connsiteY2" fmla="*/ 154782 h 404813"/>
                <a:gd name="connsiteX3" fmla="*/ 404813 w 2628900"/>
                <a:gd name="connsiteY3" fmla="*/ 214313 h 404813"/>
                <a:gd name="connsiteX4" fmla="*/ 450057 w 2628900"/>
                <a:gd name="connsiteY4" fmla="*/ 166688 h 404813"/>
                <a:gd name="connsiteX5" fmla="*/ 628650 w 2628900"/>
                <a:gd name="connsiteY5" fmla="*/ 209550 h 404813"/>
                <a:gd name="connsiteX6" fmla="*/ 869157 w 2628900"/>
                <a:gd name="connsiteY6" fmla="*/ 247650 h 404813"/>
                <a:gd name="connsiteX7" fmla="*/ 1047750 w 2628900"/>
                <a:gd name="connsiteY7" fmla="*/ 278607 h 404813"/>
                <a:gd name="connsiteX8" fmla="*/ 1276350 w 2628900"/>
                <a:gd name="connsiteY8" fmla="*/ 309563 h 404813"/>
                <a:gd name="connsiteX9" fmla="*/ 1640682 w 2628900"/>
                <a:gd name="connsiteY9" fmla="*/ 354807 h 404813"/>
                <a:gd name="connsiteX10" fmla="*/ 1966913 w 2628900"/>
                <a:gd name="connsiteY10" fmla="*/ 383382 h 404813"/>
                <a:gd name="connsiteX11" fmla="*/ 2221707 w 2628900"/>
                <a:gd name="connsiteY11" fmla="*/ 397669 h 404813"/>
                <a:gd name="connsiteX12" fmla="*/ 2419350 w 2628900"/>
                <a:gd name="connsiteY12" fmla="*/ 404813 h 404813"/>
                <a:gd name="connsiteX13" fmla="*/ 2574132 w 2628900"/>
                <a:gd name="connsiteY13" fmla="*/ 392907 h 404813"/>
                <a:gd name="connsiteX14" fmla="*/ 2628900 w 2628900"/>
                <a:gd name="connsiteY14" fmla="*/ 388144 h 404813"/>
                <a:gd name="connsiteX15" fmla="*/ 2612232 w 2628900"/>
                <a:gd name="connsiteY15" fmla="*/ 333375 h 404813"/>
                <a:gd name="connsiteX16" fmla="*/ 2405063 w 2628900"/>
                <a:gd name="connsiteY16" fmla="*/ 340519 h 404813"/>
                <a:gd name="connsiteX17" fmla="*/ 2228850 w 2628900"/>
                <a:gd name="connsiteY17" fmla="*/ 333375 h 404813"/>
                <a:gd name="connsiteX18" fmla="*/ 2202657 w 2628900"/>
                <a:gd name="connsiteY18" fmla="*/ 330994 h 404813"/>
                <a:gd name="connsiteX19" fmla="*/ 2007394 w 2628900"/>
                <a:gd name="connsiteY19" fmla="*/ 311944 h 404813"/>
                <a:gd name="connsiteX20" fmla="*/ 1759744 w 2628900"/>
                <a:gd name="connsiteY20" fmla="*/ 273844 h 404813"/>
                <a:gd name="connsiteX21" fmla="*/ 1588294 w 2628900"/>
                <a:gd name="connsiteY21" fmla="*/ 247650 h 404813"/>
                <a:gd name="connsiteX22" fmla="*/ 1497807 w 2628900"/>
                <a:gd name="connsiteY22" fmla="*/ 219075 h 404813"/>
                <a:gd name="connsiteX23" fmla="*/ 1378744 w 2628900"/>
                <a:gd name="connsiteY23" fmla="*/ 176213 h 404813"/>
                <a:gd name="connsiteX24" fmla="*/ 1297782 w 2628900"/>
                <a:gd name="connsiteY24" fmla="*/ 176213 h 404813"/>
                <a:gd name="connsiteX25" fmla="*/ 1240632 w 2628900"/>
                <a:gd name="connsiteY25" fmla="*/ 176213 h 404813"/>
                <a:gd name="connsiteX26" fmla="*/ 1204913 w 2628900"/>
                <a:gd name="connsiteY26" fmla="*/ 197644 h 404813"/>
                <a:gd name="connsiteX27" fmla="*/ 1195388 w 2628900"/>
                <a:gd name="connsiteY27" fmla="*/ 207169 h 404813"/>
                <a:gd name="connsiteX28" fmla="*/ 1159669 w 2628900"/>
                <a:gd name="connsiteY28" fmla="*/ 192882 h 404813"/>
                <a:gd name="connsiteX29" fmla="*/ 1119188 w 2628900"/>
                <a:gd name="connsiteY29" fmla="*/ 176213 h 404813"/>
                <a:gd name="connsiteX30" fmla="*/ 1062038 w 2628900"/>
                <a:gd name="connsiteY30" fmla="*/ 171450 h 404813"/>
                <a:gd name="connsiteX31" fmla="*/ 1045369 w 2628900"/>
                <a:gd name="connsiteY31" fmla="*/ 183357 h 404813"/>
                <a:gd name="connsiteX32" fmla="*/ 1002507 w 2628900"/>
                <a:gd name="connsiteY32" fmla="*/ 221457 h 404813"/>
                <a:gd name="connsiteX33" fmla="*/ 988219 w 2628900"/>
                <a:gd name="connsiteY33" fmla="*/ 235744 h 404813"/>
                <a:gd name="connsiteX34" fmla="*/ 964407 w 2628900"/>
                <a:gd name="connsiteY34" fmla="*/ 233363 h 404813"/>
                <a:gd name="connsiteX35" fmla="*/ 921544 w 2628900"/>
                <a:gd name="connsiteY35" fmla="*/ 214313 h 404813"/>
                <a:gd name="connsiteX36" fmla="*/ 897732 w 2628900"/>
                <a:gd name="connsiteY36" fmla="*/ 204788 h 404813"/>
                <a:gd name="connsiteX37" fmla="*/ 850107 w 2628900"/>
                <a:gd name="connsiteY37" fmla="*/ 211932 h 404813"/>
                <a:gd name="connsiteX38" fmla="*/ 816769 w 2628900"/>
                <a:gd name="connsiteY38" fmla="*/ 209550 h 404813"/>
                <a:gd name="connsiteX39" fmla="*/ 754857 w 2628900"/>
                <a:gd name="connsiteY39" fmla="*/ 164307 h 404813"/>
                <a:gd name="connsiteX40" fmla="*/ 702469 w 2628900"/>
                <a:gd name="connsiteY40" fmla="*/ 157163 h 404813"/>
                <a:gd name="connsiteX41" fmla="*/ 631032 w 2628900"/>
                <a:gd name="connsiteY41" fmla="*/ 157163 h 404813"/>
                <a:gd name="connsiteX42" fmla="*/ 585788 w 2628900"/>
                <a:gd name="connsiteY42" fmla="*/ 142875 h 404813"/>
                <a:gd name="connsiteX43" fmla="*/ 552450 w 2628900"/>
                <a:gd name="connsiteY43" fmla="*/ 123825 h 404813"/>
                <a:gd name="connsiteX44" fmla="*/ 526257 w 2628900"/>
                <a:gd name="connsiteY44" fmla="*/ 111919 h 404813"/>
                <a:gd name="connsiteX45" fmla="*/ 488157 w 2628900"/>
                <a:gd name="connsiteY45" fmla="*/ 107157 h 404813"/>
                <a:gd name="connsiteX46" fmla="*/ 476250 w 2628900"/>
                <a:gd name="connsiteY46" fmla="*/ 102394 h 404813"/>
                <a:gd name="connsiteX47" fmla="*/ 459582 w 2628900"/>
                <a:gd name="connsiteY47" fmla="*/ 126207 h 404813"/>
                <a:gd name="connsiteX48" fmla="*/ 452438 w 2628900"/>
                <a:gd name="connsiteY48" fmla="*/ 166688 h 404813"/>
                <a:gd name="connsiteX49" fmla="*/ 419100 w 2628900"/>
                <a:gd name="connsiteY49" fmla="*/ 204788 h 404813"/>
                <a:gd name="connsiteX50" fmla="*/ 419100 w 2628900"/>
                <a:gd name="connsiteY50" fmla="*/ 204788 h 404813"/>
                <a:gd name="connsiteX51" fmla="*/ 392907 w 2628900"/>
                <a:gd name="connsiteY51" fmla="*/ 169069 h 404813"/>
                <a:gd name="connsiteX52" fmla="*/ 369094 w 2628900"/>
                <a:gd name="connsiteY52" fmla="*/ 109538 h 404813"/>
                <a:gd name="connsiteX53" fmla="*/ 300038 w 2628900"/>
                <a:gd name="connsiteY53" fmla="*/ 78582 h 404813"/>
                <a:gd name="connsiteX54" fmla="*/ 211932 w 2628900"/>
                <a:gd name="connsiteY54" fmla="*/ 54769 h 404813"/>
                <a:gd name="connsiteX55" fmla="*/ 147638 w 2628900"/>
                <a:gd name="connsiteY55" fmla="*/ 38100 h 404813"/>
                <a:gd name="connsiteX56" fmla="*/ 71438 w 2628900"/>
                <a:gd name="connsiteY56" fmla="*/ 26194 h 404813"/>
                <a:gd name="connsiteX57" fmla="*/ 30957 w 2628900"/>
                <a:gd name="connsiteY57" fmla="*/ 2382 h 404813"/>
                <a:gd name="connsiteX58" fmla="*/ 21432 w 2628900"/>
                <a:gd name="connsiteY58" fmla="*/ 0 h 404813"/>
                <a:gd name="connsiteX59" fmla="*/ 14288 w 2628900"/>
                <a:gd name="connsiteY59" fmla="*/ 23813 h 404813"/>
                <a:gd name="connsiteX60" fmla="*/ 0 w 2628900"/>
                <a:gd name="connsiteY60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04813 w 2628900"/>
                <a:gd name="connsiteY3" fmla="*/ 214313 h 404813"/>
                <a:gd name="connsiteX4" fmla="*/ 450057 w 2628900"/>
                <a:gd name="connsiteY4" fmla="*/ 166688 h 404813"/>
                <a:gd name="connsiteX5" fmla="*/ 628650 w 2628900"/>
                <a:gd name="connsiteY5" fmla="*/ 209550 h 404813"/>
                <a:gd name="connsiteX6" fmla="*/ 869157 w 2628900"/>
                <a:gd name="connsiteY6" fmla="*/ 247650 h 404813"/>
                <a:gd name="connsiteX7" fmla="*/ 1047750 w 2628900"/>
                <a:gd name="connsiteY7" fmla="*/ 278607 h 404813"/>
                <a:gd name="connsiteX8" fmla="*/ 1276350 w 2628900"/>
                <a:gd name="connsiteY8" fmla="*/ 309563 h 404813"/>
                <a:gd name="connsiteX9" fmla="*/ 1640682 w 2628900"/>
                <a:gd name="connsiteY9" fmla="*/ 354807 h 404813"/>
                <a:gd name="connsiteX10" fmla="*/ 1966913 w 2628900"/>
                <a:gd name="connsiteY10" fmla="*/ 383382 h 404813"/>
                <a:gd name="connsiteX11" fmla="*/ 2221707 w 2628900"/>
                <a:gd name="connsiteY11" fmla="*/ 397669 h 404813"/>
                <a:gd name="connsiteX12" fmla="*/ 2419350 w 2628900"/>
                <a:gd name="connsiteY12" fmla="*/ 404813 h 404813"/>
                <a:gd name="connsiteX13" fmla="*/ 2574132 w 2628900"/>
                <a:gd name="connsiteY13" fmla="*/ 392907 h 404813"/>
                <a:gd name="connsiteX14" fmla="*/ 2628900 w 2628900"/>
                <a:gd name="connsiteY14" fmla="*/ 388144 h 404813"/>
                <a:gd name="connsiteX15" fmla="*/ 2612232 w 2628900"/>
                <a:gd name="connsiteY15" fmla="*/ 333375 h 404813"/>
                <a:gd name="connsiteX16" fmla="*/ 2405063 w 2628900"/>
                <a:gd name="connsiteY16" fmla="*/ 340519 h 404813"/>
                <a:gd name="connsiteX17" fmla="*/ 2228850 w 2628900"/>
                <a:gd name="connsiteY17" fmla="*/ 333375 h 404813"/>
                <a:gd name="connsiteX18" fmla="*/ 2202657 w 2628900"/>
                <a:gd name="connsiteY18" fmla="*/ 330994 h 404813"/>
                <a:gd name="connsiteX19" fmla="*/ 2007394 w 2628900"/>
                <a:gd name="connsiteY19" fmla="*/ 311944 h 404813"/>
                <a:gd name="connsiteX20" fmla="*/ 1759744 w 2628900"/>
                <a:gd name="connsiteY20" fmla="*/ 273844 h 404813"/>
                <a:gd name="connsiteX21" fmla="*/ 1588294 w 2628900"/>
                <a:gd name="connsiteY21" fmla="*/ 247650 h 404813"/>
                <a:gd name="connsiteX22" fmla="*/ 1497807 w 2628900"/>
                <a:gd name="connsiteY22" fmla="*/ 219075 h 404813"/>
                <a:gd name="connsiteX23" fmla="*/ 1378744 w 2628900"/>
                <a:gd name="connsiteY23" fmla="*/ 176213 h 404813"/>
                <a:gd name="connsiteX24" fmla="*/ 1297782 w 2628900"/>
                <a:gd name="connsiteY24" fmla="*/ 176213 h 404813"/>
                <a:gd name="connsiteX25" fmla="*/ 1240632 w 2628900"/>
                <a:gd name="connsiteY25" fmla="*/ 176213 h 404813"/>
                <a:gd name="connsiteX26" fmla="*/ 1204913 w 2628900"/>
                <a:gd name="connsiteY26" fmla="*/ 197644 h 404813"/>
                <a:gd name="connsiteX27" fmla="*/ 1195388 w 2628900"/>
                <a:gd name="connsiteY27" fmla="*/ 207169 h 404813"/>
                <a:gd name="connsiteX28" fmla="*/ 1159669 w 2628900"/>
                <a:gd name="connsiteY28" fmla="*/ 192882 h 404813"/>
                <a:gd name="connsiteX29" fmla="*/ 1119188 w 2628900"/>
                <a:gd name="connsiteY29" fmla="*/ 176213 h 404813"/>
                <a:gd name="connsiteX30" fmla="*/ 1062038 w 2628900"/>
                <a:gd name="connsiteY30" fmla="*/ 171450 h 404813"/>
                <a:gd name="connsiteX31" fmla="*/ 1045369 w 2628900"/>
                <a:gd name="connsiteY31" fmla="*/ 183357 h 404813"/>
                <a:gd name="connsiteX32" fmla="*/ 1002507 w 2628900"/>
                <a:gd name="connsiteY32" fmla="*/ 221457 h 404813"/>
                <a:gd name="connsiteX33" fmla="*/ 988219 w 2628900"/>
                <a:gd name="connsiteY33" fmla="*/ 235744 h 404813"/>
                <a:gd name="connsiteX34" fmla="*/ 964407 w 2628900"/>
                <a:gd name="connsiteY34" fmla="*/ 233363 h 404813"/>
                <a:gd name="connsiteX35" fmla="*/ 921544 w 2628900"/>
                <a:gd name="connsiteY35" fmla="*/ 214313 h 404813"/>
                <a:gd name="connsiteX36" fmla="*/ 897732 w 2628900"/>
                <a:gd name="connsiteY36" fmla="*/ 204788 h 404813"/>
                <a:gd name="connsiteX37" fmla="*/ 850107 w 2628900"/>
                <a:gd name="connsiteY37" fmla="*/ 211932 h 404813"/>
                <a:gd name="connsiteX38" fmla="*/ 816769 w 2628900"/>
                <a:gd name="connsiteY38" fmla="*/ 209550 h 404813"/>
                <a:gd name="connsiteX39" fmla="*/ 754857 w 2628900"/>
                <a:gd name="connsiteY39" fmla="*/ 164307 h 404813"/>
                <a:gd name="connsiteX40" fmla="*/ 702469 w 2628900"/>
                <a:gd name="connsiteY40" fmla="*/ 157163 h 404813"/>
                <a:gd name="connsiteX41" fmla="*/ 631032 w 2628900"/>
                <a:gd name="connsiteY41" fmla="*/ 157163 h 404813"/>
                <a:gd name="connsiteX42" fmla="*/ 585788 w 2628900"/>
                <a:gd name="connsiteY42" fmla="*/ 142875 h 404813"/>
                <a:gd name="connsiteX43" fmla="*/ 552450 w 2628900"/>
                <a:gd name="connsiteY43" fmla="*/ 123825 h 404813"/>
                <a:gd name="connsiteX44" fmla="*/ 526257 w 2628900"/>
                <a:gd name="connsiteY44" fmla="*/ 111919 h 404813"/>
                <a:gd name="connsiteX45" fmla="*/ 488157 w 2628900"/>
                <a:gd name="connsiteY45" fmla="*/ 107157 h 404813"/>
                <a:gd name="connsiteX46" fmla="*/ 476250 w 2628900"/>
                <a:gd name="connsiteY46" fmla="*/ 102394 h 404813"/>
                <a:gd name="connsiteX47" fmla="*/ 459582 w 2628900"/>
                <a:gd name="connsiteY47" fmla="*/ 126207 h 404813"/>
                <a:gd name="connsiteX48" fmla="*/ 452438 w 2628900"/>
                <a:gd name="connsiteY48" fmla="*/ 166688 h 404813"/>
                <a:gd name="connsiteX49" fmla="*/ 419100 w 2628900"/>
                <a:gd name="connsiteY49" fmla="*/ 204788 h 404813"/>
                <a:gd name="connsiteX50" fmla="*/ 419100 w 2628900"/>
                <a:gd name="connsiteY50" fmla="*/ 204788 h 404813"/>
                <a:gd name="connsiteX51" fmla="*/ 392907 w 2628900"/>
                <a:gd name="connsiteY51" fmla="*/ 169069 h 404813"/>
                <a:gd name="connsiteX52" fmla="*/ 369094 w 2628900"/>
                <a:gd name="connsiteY52" fmla="*/ 109538 h 404813"/>
                <a:gd name="connsiteX53" fmla="*/ 300038 w 2628900"/>
                <a:gd name="connsiteY53" fmla="*/ 78582 h 404813"/>
                <a:gd name="connsiteX54" fmla="*/ 211932 w 2628900"/>
                <a:gd name="connsiteY54" fmla="*/ 54769 h 404813"/>
                <a:gd name="connsiteX55" fmla="*/ 147638 w 2628900"/>
                <a:gd name="connsiteY55" fmla="*/ 38100 h 404813"/>
                <a:gd name="connsiteX56" fmla="*/ 71438 w 2628900"/>
                <a:gd name="connsiteY56" fmla="*/ 26194 h 404813"/>
                <a:gd name="connsiteX57" fmla="*/ 30957 w 2628900"/>
                <a:gd name="connsiteY57" fmla="*/ 2382 h 404813"/>
                <a:gd name="connsiteX58" fmla="*/ 21432 w 2628900"/>
                <a:gd name="connsiteY58" fmla="*/ 0 h 404813"/>
                <a:gd name="connsiteX59" fmla="*/ 14288 w 2628900"/>
                <a:gd name="connsiteY59" fmla="*/ 23813 h 404813"/>
                <a:gd name="connsiteX60" fmla="*/ 0 w 2628900"/>
                <a:gd name="connsiteY60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04813 w 2628900"/>
                <a:gd name="connsiteY3" fmla="*/ 214313 h 404813"/>
                <a:gd name="connsiteX4" fmla="*/ 450057 w 2628900"/>
                <a:gd name="connsiteY4" fmla="*/ 166688 h 404813"/>
                <a:gd name="connsiteX5" fmla="*/ 628650 w 2628900"/>
                <a:gd name="connsiteY5" fmla="*/ 209550 h 404813"/>
                <a:gd name="connsiteX6" fmla="*/ 869157 w 2628900"/>
                <a:gd name="connsiteY6" fmla="*/ 247650 h 404813"/>
                <a:gd name="connsiteX7" fmla="*/ 1047750 w 2628900"/>
                <a:gd name="connsiteY7" fmla="*/ 278607 h 404813"/>
                <a:gd name="connsiteX8" fmla="*/ 1276350 w 2628900"/>
                <a:gd name="connsiteY8" fmla="*/ 309563 h 404813"/>
                <a:gd name="connsiteX9" fmla="*/ 1640682 w 2628900"/>
                <a:gd name="connsiteY9" fmla="*/ 354807 h 404813"/>
                <a:gd name="connsiteX10" fmla="*/ 1966913 w 2628900"/>
                <a:gd name="connsiteY10" fmla="*/ 383382 h 404813"/>
                <a:gd name="connsiteX11" fmla="*/ 2221707 w 2628900"/>
                <a:gd name="connsiteY11" fmla="*/ 397669 h 404813"/>
                <a:gd name="connsiteX12" fmla="*/ 2419350 w 2628900"/>
                <a:gd name="connsiteY12" fmla="*/ 404813 h 404813"/>
                <a:gd name="connsiteX13" fmla="*/ 2574132 w 2628900"/>
                <a:gd name="connsiteY13" fmla="*/ 392907 h 404813"/>
                <a:gd name="connsiteX14" fmla="*/ 2628900 w 2628900"/>
                <a:gd name="connsiteY14" fmla="*/ 388144 h 404813"/>
                <a:gd name="connsiteX15" fmla="*/ 2612232 w 2628900"/>
                <a:gd name="connsiteY15" fmla="*/ 333375 h 404813"/>
                <a:gd name="connsiteX16" fmla="*/ 2405063 w 2628900"/>
                <a:gd name="connsiteY16" fmla="*/ 340519 h 404813"/>
                <a:gd name="connsiteX17" fmla="*/ 2228850 w 2628900"/>
                <a:gd name="connsiteY17" fmla="*/ 333375 h 404813"/>
                <a:gd name="connsiteX18" fmla="*/ 2202657 w 2628900"/>
                <a:gd name="connsiteY18" fmla="*/ 330994 h 404813"/>
                <a:gd name="connsiteX19" fmla="*/ 2007394 w 2628900"/>
                <a:gd name="connsiteY19" fmla="*/ 311944 h 404813"/>
                <a:gd name="connsiteX20" fmla="*/ 1759744 w 2628900"/>
                <a:gd name="connsiteY20" fmla="*/ 273844 h 404813"/>
                <a:gd name="connsiteX21" fmla="*/ 1588294 w 2628900"/>
                <a:gd name="connsiteY21" fmla="*/ 247650 h 404813"/>
                <a:gd name="connsiteX22" fmla="*/ 1497807 w 2628900"/>
                <a:gd name="connsiteY22" fmla="*/ 219075 h 404813"/>
                <a:gd name="connsiteX23" fmla="*/ 1378744 w 2628900"/>
                <a:gd name="connsiteY23" fmla="*/ 176213 h 404813"/>
                <a:gd name="connsiteX24" fmla="*/ 1297782 w 2628900"/>
                <a:gd name="connsiteY24" fmla="*/ 176213 h 404813"/>
                <a:gd name="connsiteX25" fmla="*/ 1240632 w 2628900"/>
                <a:gd name="connsiteY25" fmla="*/ 176213 h 404813"/>
                <a:gd name="connsiteX26" fmla="*/ 1204913 w 2628900"/>
                <a:gd name="connsiteY26" fmla="*/ 197644 h 404813"/>
                <a:gd name="connsiteX27" fmla="*/ 1195388 w 2628900"/>
                <a:gd name="connsiteY27" fmla="*/ 207169 h 404813"/>
                <a:gd name="connsiteX28" fmla="*/ 1159669 w 2628900"/>
                <a:gd name="connsiteY28" fmla="*/ 192882 h 404813"/>
                <a:gd name="connsiteX29" fmla="*/ 1119188 w 2628900"/>
                <a:gd name="connsiteY29" fmla="*/ 176213 h 404813"/>
                <a:gd name="connsiteX30" fmla="*/ 1062038 w 2628900"/>
                <a:gd name="connsiteY30" fmla="*/ 171450 h 404813"/>
                <a:gd name="connsiteX31" fmla="*/ 1045369 w 2628900"/>
                <a:gd name="connsiteY31" fmla="*/ 183357 h 404813"/>
                <a:gd name="connsiteX32" fmla="*/ 1002507 w 2628900"/>
                <a:gd name="connsiteY32" fmla="*/ 221457 h 404813"/>
                <a:gd name="connsiteX33" fmla="*/ 988219 w 2628900"/>
                <a:gd name="connsiteY33" fmla="*/ 235744 h 404813"/>
                <a:gd name="connsiteX34" fmla="*/ 964407 w 2628900"/>
                <a:gd name="connsiteY34" fmla="*/ 233363 h 404813"/>
                <a:gd name="connsiteX35" fmla="*/ 921544 w 2628900"/>
                <a:gd name="connsiteY35" fmla="*/ 214313 h 404813"/>
                <a:gd name="connsiteX36" fmla="*/ 897732 w 2628900"/>
                <a:gd name="connsiteY36" fmla="*/ 204788 h 404813"/>
                <a:gd name="connsiteX37" fmla="*/ 850107 w 2628900"/>
                <a:gd name="connsiteY37" fmla="*/ 211932 h 404813"/>
                <a:gd name="connsiteX38" fmla="*/ 816769 w 2628900"/>
                <a:gd name="connsiteY38" fmla="*/ 209550 h 404813"/>
                <a:gd name="connsiteX39" fmla="*/ 754857 w 2628900"/>
                <a:gd name="connsiteY39" fmla="*/ 164307 h 404813"/>
                <a:gd name="connsiteX40" fmla="*/ 702469 w 2628900"/>
                <a:gd name="connsiteY40" fmla="*/ 157163 h 404813"/>
                <a:gd name="connsiteX41" fmla="*/ 631032 w 2628900"/>
                <a:gd name="connsiteY41" fmla="*/ 157163 h 404813"/>
                <a:gd name="connsiteX42" fmla="*/ 585788 w 2628900"/>
                <a:gd name="connsiteY42" fmla="*/ 142875 h 404813"/>
                <a:gd name="connsiteX43" fmla="*/ 552450 w 2628900"/>
                <a:gd name="connsiteY43" fmla="*/ 123825 h 404813"/>
                <a:gd name="connsiteX44" fmla="*/ 526257 w 2628900"/>
                <a:gd name="connsiteY44" fmla="*/ 111919 h 404813"/>
                <a:gd name="connsiteX45" fmla="*/ 488157 w 2628900"/>
                <a:gd name="connsiteY45" fmla="*/ 107157 h 404813"/>
                <a:gd name="connsiteX46" fmla="*/ 476250 w 2628900"/>
                <a:gd name="connsiteY46" fmla="*/ 102394 h 404813"/>
                <a:gd name="connsiteX47" fmla="*/ 459582 w 2628900"/>
                <a:gd name="connsiteY47" fmla="*/ 126207 h 404813"/>
                <a:gd name="connsiteX48" fmla="*/ 452438 w 2628900"/>
                <a:gd name="connsiteY48" fmla="*/ 166688 h 404813"/>
                <a:gd name="connsiteX49" fmla="*/ 419100 w 2628900"/>
                <a:gd name="connsiteY49" fmla="*/ 204788 h 404813"/>
                <a:gd name="connsiteX50" fmla="*/ 392907 w 2628900"/>
                <a:gd name="connsiteY50" fmla="*/ 169069 h 404813"/>
                <a:gd name="connsiteX51" fmla="*/ 369094 w 2628900"/>
                <a:gd name="connsiteY51" fmla="*/ 109538 h 404813"/>
                <a:gd name="connsiteX52" fmla="*/ 300038 w 2628900"/>
                <a:gd name="connsiteY52" fmla="*/ 78582 h 404813"/>
                <a:gd name="connsiteX53" fmla="*/ 211932 w 2628900"/>
                <a:gd name="connsiteY53" fmla="*/ 54769 h 404813"/>
                <a:gd name="connsiteX54" fmla="*/ 147638 w 2628900"/>
                <a:gd name="connsiteY54" fmla="*/ 38100 h 404813"/>
                <a:gd name="connsiteX55" fmla="*/ 71438 w 2628900"/>
                <a:gd name="connsiteY55" fmla="*/ 26194 h 404813"/>
                <a:gd name="connsiteX56" fmla="*/ 30957 w 2628900"/>
                <a:gd name="connsiteY56" fmla="*/ 2382 h 404813"/>
                <a:gd name="connsiteX57" fmla="*/ 21432 w 2628900"/>
                <a:gd name="connsiteY57" fmla="*/ 0 h 404813"/>
                <a:gd name="connsiteX58" fmla="*/ 14288 w 2628900"/>
                <a:gd name="connsiteY58" fmla="*/ 23813 h 404813"/>
                <a:gd name="connsiteX59" fmla="*/ 0 w 2628900"/>
                <a:gd name="connsiteY59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50057 w 2628900"/>
                <a:gd name="connsiteY3" fmla="*/ 166688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52438 w 2628900"/>
                <a:gd name="connsiteY47" fmla="*/ 166688 h 404813"/>
                <a:gd name="connsiteX48" fmla="*/ 419100 w 2628900"/>
                <a:gd name="connsiteY48" fmla="*/ 204788 h 404813"/>
                <a:gd name="connsiteX49" fmla="*/ 392907 w 2628900"/>
                <a:gd name="connsiteY49" fmla="*/ 169069 h 404813"/>
                <a:gd name="connsiteX50" fmla="*/ 369094 w 2628900"/>
                <a:gd name="connsiteY50" fmla="*/ 109538 h 404813"/>
                <a:gd name="connsiteX51" fmla="*/ 300038 w 2628900"/>
                <a:gd name="connsiteY51" fmla="*/ 78582 h 404813"/>
                <a:gd name="connsiteX52" fmla="*/ 211932 w 2628900"/>
                <a:gd name="connsiteY52" fmla="*/ 54769 h 404813"/>
                <a:gd name="connsiteX53" fmla="*/ 147638 w 2628900"/>
                <a:gd name="connsiteY53" fmla="*/ 38100 h 404813"/>
                <a:gd name="connsiteX54" fmla="*/ 71438 w 2628900"/>
                <a:gd name="connsiteY54" fmla="*/ 26194 h 404813"/>
                <a:gd name="connsiteX55" fmla="*/ 30957 w 2628900"/>
                <a:gd name="connsiteY55" fmla="*/ 2382 h 404813"/>
                <a:gd name="connsiteX56" fmla="*/ 21432 w 2628900"/>
                <a:gd name="connsiteY56" fmla="*/ 0 h 404813"/>
                <a:gd name="connsiteX57" fmla="*/ 14288 w 2628900"/>
                <a:gd name="connsiteY57" fmla="*/ 23813 h 404813"/>
                <a:gd name="connsiteX58" fmla="*/ 0 w 2628900"/>
                <a:gd name="connsiteY58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50057 w 2628900"/>
                <a:gd name="connsiteY3" fmla="*/ 166688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52438 w 2628900"/>
                <a:gd name="connsiteY47" fmla="*/ 166688 h 404813"/>
                <a:gd name="connsiteX48" fmla="*/ 376238 w 2628900"/>
                <a:gd name="connsiteY48" fmla="*/ 245269 h 404813"/>
                <a:gd name="connsiteX49" fmla="*/ 392907 w 2628900"/>
                <a:gd name="connsiteY49" fmla="*/ 169069 h 404813"/>
                <a:gd name="connsiteX50" fmla="*/ 369094 w 2628900"/>
                <a:gd name="connsiteY50" fmla="*/ 109538 h 404813"/>
                <a:gd name="connsiteX51" fmla="*/ 300038 w 2628900"/>
                <a:gd name="connsiteY51" fmla="*/ 78582 h 404813"/>
                <a:gd name="connsiteX52" fmla="*/ 211932 w 2628900"/>
                <a:gd name="connsiteY52" fmla="*/ 54769 h 404813"/>
                <a:gd name="connsiteX53" fmla="*/ 147638 w 2628900"/>
                <a:gd name="connsiteY53" fmla="*/ 38100 h 404813"/>
                <a:gd name="connsiteX54" fmla="*/ 71438 w 2628900"/>
                <a:gd name="connsiteY54" fmla="*/ 26194 h 404813"/>
                <a:gd name="connsiteX55" fmla="*/ 30957 w 2628900"/>
                <a:gd name="connsiteY55" fmla="*/ 2382 h 404813"/>
                <a:gd name="connsiteX56" fmla="*/ 21432 w 2628900"/>
                <a:gd name="connsiteY56" fmla="*/ 0 h 404813"/>
                <a:gd name="connsiteX57" fmla="*/ 14288 w 2628900"/>
                <a:gd name="connsiteY57" fmla="*/ 23813 h 404813"/>
                <a:gd name="connsiteX58" fmla="*/ 0 w 2628900"/>
                <a:gd name="connsiteY58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50057 w 2628900"/>
                <a:gd name="connsiteY3" fmla="*/ 166688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71488 w 2628900"/>
                <a:gd name="connsiteY47" fmla="*/ 273845 h 404813"/>
                <a:gd name="connsiteX48" fmla="*/ 376238 w 2628900"/>
                <a:gd name="connsiteY48" fmla="*/ 245269 h 404813"/>
                <a:gd name="connsiteX49" fmla="*/ 392907 w 2628900"/>
                <a:gd name="connsiteY49" fmla="*/ 169069 h 404813"/>
                <a:gd name="connsiteX50" fmla="*/ 369094 w 2628900"/>
                <a:gd name="connsiteY50" fmla="*/ 109538 h 404813"/>
                <a:gd name="connsiteX51" fmla="*/ 300038 w 2628900"/>
                <a:gd name="connsiteY51" fmla="*/ 78582 h 404813"/>
                <a:gd name="connsiteX52" fmla="*/ 211932 w 2628900"/>
                <a:gd name="connsiteY52" fmla="*/ 54769 h 404813"/>
                <a:gd name="connsiteX53" fmla="*/ 147638 w 2628900"/>
                <a:gd name="connsiteY53" fmla="*/ 38100 h 404813"/>
                <a:gd name="connsiteX54" fmla="*/ 71438 w 2628900"/>
                <a:gd name="connsiteY54" fmla="*/ 26194 h 404813"/>
                <a:gd name="connsiteX55" fmla="*/ 30957 w 2628900"/>
                <a:gd name="connsiteY55" fmla="*/ 2382 h 404813"/>
                <a:gd name="connsiteX56" fmla="*/ 21432 w 2628900"/>
                <a:gd name="connsiteY56" fmla="*/ 0 h 404813"/>
                <a:gd name="connsiteX57" fmla="*/ 14288 w 2628900"/>
                <a:gd name="connsiteY57" fmla="*/ 23813 h 404813"/>
                <a:gd name="connsiteX58" fmla="*/ 0 w 2628900"/>
                <a:gd name="connsiteY58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71488 w 2628900"/>
                <a:gd name="connsiteY47" fmla="*/ 273845 h 404813"/>
                <a:gd name="connsiteX48" fmla="*/ 376238 w 2628900"/>
                <a:gd name="connsiteY48" fmla="*/ 245269 h 404813"/>
                <a:gd name="connsiteX49" fmla="*/ 392907 w 2628900"/>
                <a:gd name="connsiteY49" fmla="*/ 169069 h 404813"/>
                <a:gd name="connsiteX50" fmla="*/ 369094 w 2628900"/>
                <a:gd name="connsiteY50" fmla="*/ 109538 h 404813"/>
                <a:gd name="connsiteX51" fmla="*/ 300038 w 2628900"/>
                <a:gd name="connsiteY51" fmla="*/ 78582 h 404813"/>
                <a:gd name="connsiteX52" fmla="*/ 211932 w 2628900"/>
                <a:gd name="connsiteY52" fmla="*/ 54769 h 404813"/>
                <a:gd name="connsiteX53" fmla="*/ 147638 w 2628900"/>
                <a:gd name="connsiteY53" fmla="*/ 38100 h 404813"/>
                <a:gd name="connsiteX54" fmla="*/ 71438 w 2628900"/>
                <a:gd name="connsiteY54" fmla="*/ 26194 h 404813"/>
                <a:gd name="connsiteX55" fmla="*/ 30957 w 2628900"/>
                <a:gd name="connsiteY55" fmla="*/ 2382 h 404813"/>
                <a:gd name="connsiteX56" fmla="*/ 21432 w 2628900"/>
                <a:gd name="connsiteY56" fmla="*/ 0 h 404813"/>
                <a:gd name="connsiteX57" fmla="*/ 14288 w 2628900"/>
                <a:gd name="connsiteY57" fmla="*/ 23813 h 404813"/>
                <a:gd name="connsiteX58" fmla="*/ 0 w 2628900"/>
                <a:gd name="connsiteY58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376238 w 2628900"/>
                <a:gd name="connsiteY47" fmla="*/ 245269 h 404813"/>
                <a:gd name="connsiteX48" fmla="*/ 392907 w 2628900"/>
                <a:gd name="connsiteY48" fmla="*/ 169069 h 404813"/>
                <a:gd name="connsiteX49" fmla="*/ 369094 w 2628900"/>
                <a:gd name="connsiteY49" fmla="*/ 109538 h 404813"/>
                <a:gd name="connsiteX50" fmla="*/ 300038 w 2628900"/>
                <a:gd name="connsiteY50" fmla="*/ 78582 h 404813"/>
                <a:gd name="connsiteX51" fmla="*/ 211932 w 2628900"/>
                <a:gd name="connsiteY51" fmla="*/ 54769 h 404813"/>
                <a:gd name="connsiteX52" fmla="*/ 147638 w 2628900"/>
                <a:gd name="connsiteY52" fmla="*/ 38100 h 404813"/>
                <a:gd name="connsiteX53" fmla="*/ 71438 w 2628900"/>
                <a:gd name="connsiteY53" fmla="*/ 26194 h 404813"/>
                <a:gd name="connsiteX54" fmla="*/ 30957 w 2628900"/>
                <a:gd name="connsiteY54" fmla="*/ 2382 h 404813"/>
                <a:gd name="connsiteX55" fmla="*/ 21432 w 2628900"/>
                <a:gd name="connsiteY55" fmla="*/ 0 h 404813"/>
                <a:gd name="connsiteX56" fmla="*/ 14288 w 2628900"/>
                <a:gd name="connsiteY56" fmla="*/ 23813 h 404813"/>
                <a:gd name="connsiteX57" fmla="*/ 0 w 2628900"/>
                <a:gd name="connsiteY57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392907 w 2628900"/>
                <a:gd name="connsiteY47" fmla="*/ 169069 h 404813"/>
                <a:gd name="connsiteX48" fmla="*/ 369094 w 2628900"/>
                <a:gd name="connsiteY48" fmla="*/ 109538 h 404813"/>
                <a:gd name="connsiteX49" fmla="*/ 300038 w 2628900"/>
                <a:gd name="connsiteY49" fmla="*/ 78582 h 404813"/>
                <a:gd name="connsiteX50" fmla="*/ 211932 w 2628900"/>
                <a:gd name="connsiteY50" fmla="*/ 54769 h 404813"/>
                <a:gd name="connsiteX51" fmla="*/ 147638 w 2628900"/>
                <a:gd name="connsiteY51" fmla="*/ 38100 h 404813"/>
                <a:gd name="connsiteX52" fmla="*/ 71438 w 2628900"/>
                <a:gd name="connsiteY52" fmla="*/ 26194 h 404813"/>
                <a:gd name="connsiteX53" fmla="*/ 30957 w 2628900"/>
                <a:gd name="connsiteY53" fmla="*/ 2382 h 404813"/>
                <a:gd name="connsiteX54" fmla="*/ 21432 w 2628900"/>
                <a:gd name="connsiteY54" fmla="*/ 0 h 404813"/>
                <a:gd name="connsiteX55" fmla="*/ 14288 w 2628900"/>
                <a:gd name="connsiteY55" fmla="*/ 23813 h 404813"/>
                <a:gd name="connsiteX56" fmla="*/ 0 w 2628900"/>
                <a:gd name="connsiteY56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64345 w 2628900"/>
                <a:gd name="connsiteY47" fmla="*/ 190500 h 404813"/>
                <a:gd name="connsiteX48" fmla="*/ 369094 w 2628900"/>
                <a:gd name="connsiteY48" fmla="*/ 109538 h 404813"/>
                <a:gd name="connsiteX49" fmla="*/ 300038 w 2628900"/>
                <a:gd name="connsiteY49" fmla="*/ 78582 h 404813"/>
                <a:gd name="connsiteX50" fmla="*/ 211932 w 2628900"/>
                <a:gd name="connsiteY50" fmla="*/ 54769 h 404813"/>
                <a:gd name="connsiteX51" fmla="*/ 147638 w 2628900"/>
                <a:gd name="connsiteY51" fmla="*/ 38100 h 404813"/>
                <a:gd name="connsiteX52" fmla="*/ 71438 w 2628900"/>
                <a:gd name="connsiteY52" fmla="*/ 26194 h 404813"/>
                <a:gd name="connsiteX53" fmla="*/ 30957 w 2628900"/>
                <a:gd name="connsiteY53" fmla="*/ 2382 h 404813"/>
                <a:gd name="connsiteX54" fmla="*/ 21432 w 2628900"/>
                <a:gd name="connsiteY54" fmla="*/ 0 h 404813"/>
                <a:gd name="connsiteX55" fmla="*/ 14288 w 2628900"/>
                <a:gd name="connsiteY55" fmla="*/ 23813 h 404813"/>
                <a:gd name="connsiteX56" fmla="*/ 0 w 2628900"/>
                <a:gd name="connsiteY56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397670 w 2628900"/>
                <a:gd name="connsiteY47" fmla="*/ 164306 h 404813"/>
                <a:gd name="connsiteX48" fmla="*/ 369094 w 2628900"/>
                <a:gd name="connsiteY48" fmla="*/ 109538 h 404813"/>
                <a:gd name="connsiteX49" fmla="*/ 300038 w 2628900"/>
                <a:gd name="connsiteY49" fmla="*/ 78582 h 404813"/>
                <a:gd name="connsiteX50" fmla="*/ 211932 w 2628900"/>
                <a:gd name="connsiteY50" fmla="*/ 54769 h 404813"/>
                <a:gd name="connsiteX51" fmla="*/ 147638 w 2628900"/>
                <a:gd name="connsiteY51" fmla="*/ 38100 h 404813"/>
                <a:gd name="connsiteX52" fmla="*/ 71438 w 2628900"/>
                <a:gd name="connsiteY52" fmla="*/ 26194 h 404813"/>
                <a:gd name="connsiteX53" fmla="*/ 30957 w 2628900"/>
                <a:gd name="connsiteY53" fmla="*/ 2382 h 404813"/>
                <a:gd name="connsiteX54" fmla="*/ 21432 w 2628900"/>
                <a:gd name="connsiteY54" fmla="*/ 0 h 404813"/>
                <a:gd name="connsiteX55" fmla="*/ 14288 w 2628900"/>
                <a:gd name="connsiteY55" fmla="*/ 23813 h 404813"/>
                <a:gd name="connsiteX56" fmla="*/ 0 w 2628900"/>
                <a:gd name="connsiteY56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397670 w 2628900"/>
                <a:gd name="connsiteY47" fmla="*/ 164306 h 404813"/>
                <a:gd name="connsiteX48" fmla="*/ 369094 w 2628900"/>
                <a:gd name="connsiteY48" fmla="*/ 109538 h 404813"/>
                <a:gd name="connsiteX49" fmla="*/ 300038 w 2628900"/>
                <a:gd name="connsiteY49" fmla="*/ 78582 h 404813"/>
                <a:gd name="connsiteX50" fmla="*/ 211932 w 2628900"/>
                <a:gd name="connsiteY50" fmla="*/ 54769 h 404813"/>
                <a:gd name="connsiteX51" fmla="*/ 147638 w 2628900"/>
                <a:gd name="connsiteY51" fmla="*/ 38100 h 404813"/>
                <a:gd name="connsiteX52" fmla="*/ 71438 w 2628900"/>
                <a:gd name="connsiteY52" fmla="*/ 26194 h 404813"/>
                <a:gd name="connsiteX53" fmla="*/ 30957 w 2628900"/>
                <a:gd name="connsiteY53" fmla="*/ 2382 h 404813"/>
                <a:gd name="connsiteX54" fmla="*/ 21432 w 2628900"/>
                <a:gd name="connsiteY54" fmla="*/ 0 h 404813"/>
                <a:gd name="connsiteX55" fmla="*/ 14288 w 2628900"/>
                <a:gd name="connsiteY55" fmla="*/ 23813 h 404813"/>
                <a:gd name="connsiteX56" fmla="*/ 0 w 2628900"/>
                <a:gd name="connsiteY56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40531 w 2628900"/>
                <a:gd name="connsiteY47" fmla="*/ 154782 h 404813"/>
                <a:gd name="connsiteX48" fmla="*/ 397670 w 2628900"/>
                <a:gd name="connsiteY48" fmla="*/ 164306 h 404813"/>
                <a:gd name="connsiteX49" fmla="*/ 369094 w 2628900"/>
                <a:gd name="connsiteY49" fmla="*/ 109538 h 404813"/>
                <a:gd name="connsiteX50" fmla="*/ 300038 w 2628900"/>
                <a:gd name="connsiteY50" fmla="*/ 78582 h 404813"/>
                <a:gd name="connsiteX51" fmla="*/ 211932 w 2628900"/>
                <a:gd name="connsiteY51" fmla="*/ 54769 h 404813"/>
                <a:gd name="connsiteX52" fmla="*/ 147638 w 2628900"/>
                <a:gd name="connsiteY52" fmla="*/ 38100 h 404813"/>
                <a:gd name="connsiteX53" fmla="*/ 71438 w 2628900"/>
                <a:gd name="connsiteY53" fmla="*/ 26194 h 404813"/>
                <a:gd name="connsiteX54" fmla="*/ 30957 w 2628900"/>
                <a:gd name="connsiteY54" fmla="*/ 2382 h 404813"/>
                <a:gd name="connsiteX55" fmla="*/ 21432 w 2628900"/>
                <a:gd name="connsiteY55" fmla="*/ 0 h 404813"/>
                <a:gd name="connsiteX56" fmla="*/ 14288 w 2628900"/>
                <a:gd name="connsiteY56" fmla="*/ 23813 h 404813"/>
                <a:gd name="connsiteX57" fmla="*/ 0 w 2628900"/>
                <a:gd name="connsiteY57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47675 w 2628900"/>
                <a:gd name="connsiteY47" fmla="*/ 171451 h 404813"/>
                <a:gd name="connsiteX48" fmla="*/ 397670 w 2628900"/>
                <a:gd name="connsiteY48" fmla="*/ 164306 h 404813"/>
                <a:gd name="connsiteX49" fmla="*/ 369094 w 2628900"/>
                <a:gd name="connsiteY49" fmla="*/ 109538 h 404813"/>
                <a:gd name="connsiteX50" fmla="*/ 300038 w 2628900"/>
                <a:gd name="connsiteY50" fmla="*/ 78582 h 404813"/>
                <a:gd name="connsiteX51" fmla="*/ 211932 w 2628900"/>
                <a:gd name="connsiteY51" fmla="*/ 54769 h 404813"/>
                <a:gd name="connsiteX52" fmla="*/ 147638 w 2628900"/>
                <a:gd name="connsiteY52" fmla="*/ 38100 h 404813"/>
                <a:gd name="connsiteX53" fmla="*/ 71438 w 2628900"/>
                <a:gd name="connsiteY53" fmla="*/ 26194 h 404813"/>
                <a:gd name="connsiteX54" fmla="*/ 30957 w 2628900"/>
                <a:gd name="connsiteY54" fmla="*/ 2382 h 404813"/>
                <a:gd name="connsiteX55" fmla="*/ 21432 w 2628900"/>
                <a:gd name="connsiteY55" fmla="*/ 0 h 404813"/>
                <a:gd name="connsiteX56" fmla="*/ 14288 w 2628900"/>
                <a:gd name="connsiteY56" fmla="*/ 23813 h 404813"/>
                <a:gd name="connsiteX57" fmla="*/ 0 w 2628900"/>
                <a:gd name="connsiteY57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88157 w 2628900"/>
                <a:gd name="connsiteY47" fmla="*/ 176214 h 404813"/>
                <a:gd name="connsiteX48" fmla="*/ 397670 w 2628900"/>
                <a:gd name="connsiteY48" fmla="*/ 164306 h 404813"/>
                <a:gd name="connsiteX49" fmla="*/ 369094 w 2628900"/>
                <a:gd name="connsiteY49" fmla="*/ 109538 h 404813"/>
                <a:gd name="connsiteX50" fmla="*/ 300038 w 2628900"/>
                <a:gd name="connsiteY50" fmla="*/ 78582 h 404813"/>
                <a:gd name="connsiteX51" fmla="*/ 211932 w 2628900"/>
                <a:gd name="connsiteY51" fmla="*/ 54769 h 404813"/>
                <a:gd name="connsiteX52" fmla="*/ 147638 w 2628900"/>
                <a:gd name="connsiteY52" fmla="*/ 38100 h 404813"/>
                <a:gd name="connsiteX53" fmla="*/ 71438 w 2628900"/>
                <a:gd name="connsiteY53" fmla="*/ 26194 h 404813"/>
                <a:gd name="connsiteX54" fmla="*/ 30957 w 2628900"/>
                <a:gd name="connsiteY54" fmla="*/ 2382 h 404813"/>
                <a:gd name="connsiteX55" fmla="*/ 21432 w 2628900"/>
                <a:gd name="connsiteY55" fmla="*/ 0 h 404813"/>
                <a:gd name="connsiteX56" fmla="*/ 14288 w 2628900"/>
                <a:gd name="connsiteY56" fmla="*/ 23813 h 404813"/>
                <a:gd name="connsiteX57" fmla="*/ 0 w 2628900"/>
                <a:gd name="connsiteY57" fmla="*/ 100013 h 404813"/>
                <a:gd name="connsiteX0" fmla="*/ 0 w 2628900"/>
                <a:gd name="connsiteY0" fmla="*/ 100013 h 404813"/>
                <a:gd name="connsiteX1" fmla="*/ 276225 w 2628900"/>
                <a:gd name="connsiteY1" fmla="*/ 138112 h 404813"/>
                <a:gd name="connsiteX2" fmla="*/ 385763 w 2628900"/>
                <a:gd name="connsiteY2" fmla="*/ 154782 h 404813"/>
                <a:gd name="connsiteX3" fmla="*/ 466726 w 2628900"/>
                <a:gd name="connsiteY3" fmla="*/ 171450 h 404813"/>
                <a:gd name="connsiteX4" fmla="*/ 628650 w 2628900"/>
                <a:gd name="connsiteY4" fmla="*/ 209550 h 404813"/>
                <a:gd name="connsiteX5" fmla="*/ 869157 w 2628900"/>
                <a:gd name="connsiteY5" fmla="*/ 247650 h 404813"/>
                <a:gd name="connsiteX6" fmla="*/ 1047750 w 2628900"/>
                <a:gd name="connsiteY6" fmla="*/ 278607 h 404813"/>
                <a:gd name="connsiteX7" fmla="*/ 1276350 w 2628900"/>
                <a:gd name="connsiteY7" fmla="*/ 309563 h 404813"/>
                <a:gd name="connsiteX8" fmla="*/ 1640682 w 2628900"/>
                <a:gd name="connsiteY8" fmla="*/ 354807 h 404813"/>
                <a:gd name="connsiteX9" fmla="*/ 1966913 w 2628900"/>
                <a:gd name="connsiteY9" fmla="*/ 383382 h 404813"/>
                <a:gd name="connsiteX10" fmla="*/ 2221707 w 2628900"/>
                <a:gd name="connsiteY10" fmla="*/ 397669 h 404813"/>
                <a:gd name="connsiteX11" fmla="*/ 2419350 w 2628900"/>
                <a:gd name="connsiteY11" fmla="*/ 404813 h 404813"/>
                <a:gd name="connsiteX12" fmla="*/ 2574132 w 2628900"/>
                <a:gd name="connsiteY12" fmla="*/ 392907 h 404813"/>
                <a:gd name="connsiteX13" fmla="*/ 2628900 w 2628900"/>
                <a:gd name="connsiteY13" fmla="*/ 388144 h 404813"/>
                <a:gd name="connsiteX14" fmla="*/ 2612232 w 2628900"/>
                <a:gd name="connsiteY14" fmla="*/ 333375 h 404813"/>
                <a:gd name="connsiteX15" fmla="*/ 2405063 w 2628900"/>
                <a:gd name="connsiteY15" fmla="*/ 340519 h 404813"/>
                <a:gd name="connsiteX16" fmla="*/ 2228850 w 2628900"/>
                <a:gd name="connsiteY16" fmla="*/ 333375 h 404813"/>
                <a:gd name="connsiteX17" fmla="*/ 2202657 w 2628900"/>
                <a:gd name="connsiteY17" fmla="*/ 330994 h 404813"/>
                <a:gd name="connsiteX18" fmla="*/ 2007394 w 2628900"/>
                <a:gd name="connsiteY18" fmla="*/ 311944 h 404813"/>
                <a:gd name="connsiteX19" fmla="*/ 1759744 w 2628900"/>
                <a:gd name="connsiteY19" fmla="*/ 273844 h 404813"/>
                <a:gd name="connsiteX20" fmla="*/ 1588294 w 2628900"/>
                <a:gd name="connsiteY20" fmla="*/ 247650 h 404813"/>
                <a:gd name="connsiteX21" fmla="*/ 1497807 w 2628900"/>
                <a:gd name="connsiteY21" fmla="*/ 219075 h 404813"/>
                <a:gd name="connsiteX22" fmla="*/ 1378744 w 2628900"/>
                <a:gd name="connsiteY22" fmla="*/ 176213 h 404813"/>
                <a:gd name="connsiteX23" fmla="*/ 1297782 w 2628900"/>
                <a:gd name="connsiteY23" fmla="*/ 176213 h 404813"/>
                <a:gd name="connsiteX24" fmla="*/ 1240632 w 2628900"/>
                <a:gd name="connsiteY24" fmla="*/ 176213 h 404813"/>
                <a:gd name="connsiteX25" fmla="*/ 1204913 w 2628900"/>
                <a:gd name="connsiteY25" fmla="*/ 197644 h 404813"/>
                <a:gd name="connsiteX26" fmla="*/ 1195388 w 2628900"/>
                <a:gd name="connsiteY26" fmla="*/ 207169 h 404813"/>
                <a:gd name="connsiteX27" fmla="*/ 1159669 w 2628900"/>
                <a:gd name="connsiteY27" fmla="*/ 192882 h 404813"/>
                <a:gd name="connsiteX28" fmla="*/ 1119188 w 2628900"/>
                <a:gd name="connsiteY28" fmla="*/ 176213 h 404813"/>
                <a:gd name="connsiteX29" fmla="*/ 1062038 w 2628900"/>
                <a:gd name="connsiteY29" fmla="*/ 171450 h 404813"/>
                <a:gd name="connsiteX30" fmla="*/ 1045369 w 2628900"/>
                <a:gd name="connsiteY30" fmla="*/ 183357 h 404813"/>
                <a:gd name="connsiteX31" fmla="*/ 1002507 w 2628900"/>
                <a:gd name="connsiteY31" fmla="*/ 221457 h 404813"/>
                <a:gd name="connsiteX32" fmla="*/ 988219 w 2628900"/>
                <a:gd name="connsiteY32" fmla="*/ 235744 h 404813"/>
                <a:gd name="connsiteX33" fmla="*/ 964407 w 2628900"/>
                <a:gd name="connsiteY33" fmla="*/ 233363 h 404813"/>
                <a:gd name="connsiteX34" fmla="*/ 921544 w 2628900"/>
                <a:gd name="connsiteY34" fmla="*/ 214313 h 404813"/>
                <a:gd name="connsiteX35" fmla="*/ 897732 w 2628900"/>
                <a:gd name="connsiteY35" fmla="*/ 204788 h 404813"/>
                <a:gd name="connsiteX36" fmla="*/ 850107 w 2628900"/>
                <a:gd name="connsiteY36" fmla="*/ 211932 h 404813"/>
                <a:gd name="connsiteX37" fmla="*/ 816769 w 2628900"/>
                <a:gd name="connsiteY37" fmla="*/ 209550 h 404813"/>
                <a:gd name="connsiteX38" fmla="*/ 754857 w 2628900"/>
                <a:gd name="connsiteY38" fmla="*/ 164307 h 404813"/>
                <a:gd name="connsiteX39" fmla="*/ 702469 w 2628900"/>
                <a:gd name="connsiteY39" fmla="*/ 157163 h 404813"/>
                <a:gd name="connsiteX40" fmla="*/ 631032 w 2628900"/>
                <a:gd name="connsiteY40" fmla="*/ 157163 h 404813"/>
                <a:gd name="connsiteX41" fmla="*/ 585788 w 2628900"/>
                <a:gd name="connsiteY41" fmla="*/ 142875 h 404813"/>
                <a:gd name="connsiteX42" fmla="*/ 552450 w 2628900"/>
                <a:gd name="connsiteY42" fmla="*/ 123825 h 404813"/>
                <a:gd name="connsiteX43" fmla="*/ 526257 w 2628900"/>
                <a:gd name="connsiteY43" fmla="*/ 111919 h 404813"/>
                <a:gd name="connsiteX44" fmla="*/ 488157 w 2628900"/>
                <a:gd name="connsiteY44" fmla="*/ 107157 h 404813"/>
                <a:gd name="connsiteX45" fmla="*/ 476250 w 2628900"/>
                <a:gd name="connsiteY45" fmla="*/ 102394 h 404813"/>
                <a:gd name="connsiteX46" fmla="*/ 459582 w 2628900"/>
                <a:gd name="connsiteY46" fmla="*/ 126207 h 404813"/>
                <a:gd name="connsiteX47" fmla="*/ 478632 w 2628900"/>
                <a:gd name="connsiteY47" fmla="*/ 171452 h 404813"/>
                <a:gd name="connsiteX48" fmla="*/ 397670 w 2628900"/>
                <a:gd name="connsiteY48" fmla="*/ 164306 h 404813"/>
                <a:gd name="connsiteX49" fmla="*/ 369094 w 2628900"/>
                <a:gd name="connsiteY49" fmla="*/ 109538 h 404813"/>
                <a:gd name="connsiteX50" fmla="*/ 300038 w 2628900"/>
                <a:gd name="connsiteY50" fmla="*/ 78582 h 404813"/>
                <a:gd name="connsiteX51" fmla="*/ 211932 w 2628900"/>
                <a:gd name="connsiteY51" fmla="*/ 54769 h 404813"/>
                <a:gd name="connsiteX52" fmla="*/ 147638 w 2628900"/>
                <a:gd name="connsiteY52" fmla="*/ 38100 h 404813"/>
                <a:gd name="connsiteX53" fmla="*/ 71438 w 2628900"/>
                <a:gd name="connsiteY53" fmla="*/ 26194 h 404813"/>
                <a:gd name="connsiteX54" fmla="*/ 30957 w 2628900"/>
                <a:gd name="connsiteY54" fmla="*/ 2382 h 404813"/>
                <a:gd name="connsiteX55" fmla="*/ 21432 w 2628900"/>
                <a:gd name="connsiteY55" fmla="*/ 0 h 404813"/>
                <a:gd name="connsiteX56" fmla="*/ 14288 w 2628900"/>
                <a:gd name="connsiteY56" fmla="*/ 23813 h 404813"/>
                <a:gd name="connsiteX57" fmla="*/ 0 w 2628900"/>
                <a:gd name="connsiteY57" fmla="*/ 100013 h 404813"/>
                <a:gd name="connsiteX0" fmla="*/ 9525 w 2614612"/>
                <a:gd name="connsiteY0" fmla="*/ 109538 h 404813"/>
                <a:gd name="connsiteX1" fmla="*/ 261937 w 2614612"/>
                <a:gd name="connsiteY1" fmla="*/ 138112 h 404813"/>
                <a:gd name="connsiteX2" fmla="*/ 371475 w 2614612"/>
                <a:gd name="connsiteY2" fmla="*/ 154782 h 404813"/>
                <a:gd name="connsiteX3" fmla="*/ 452438 w 2614612"/>
                <a:gd name="connsiteY3" fmla="*/ 171450 h 404813"/>
                <a:gd name="connsiteX4" fmla="*/ 614362 w 2614612"/>
                <a:gd name="connsiteY4" fmla="*/ 209550 h 404813"/>
                <a:gd name="connsiteX5" fmla="*/ 854869 w 2614612"/>
                <a:gd name="connsiteY5" fmla="*/ 247650 h 404813"/>
                <a:gd name="connsiteX6" fmla="*/ 1033462 w 2614612"/>
                <a:gd name="connsiteY6" fmla="*/ 278607 h 404813"/>
                <a:gd name="connsiteX7" fmla="*/ 1262062 w 2614612"/>
                <a:gd name="connsiteY7" fmla="*/ 309563 h 404813"/>
                <a:gd name="connsiteX8" fmla="*/ 1626394 w 2614612"/>
                <a:gd name="connsiteY8" fmla="*/ 354807 h 404813"/>
                <a:gd name="connsiteX9" fmla="*/ 1952625 w 2614612"/>
                <a:gd name="connsiteY9" fmla="*/ 383382 h 404813"/>
                <a:gd name="connsiteX10" fmla="*/ 2207419 w 2614612"/>
                <a:gd name="connsiteY10" fmla="*/ 397669 h 404813"/>
                <a:gd name="connsiteX11" fmla="*/ 2405062 w 2614612"/>
                <a:gd name="connsiteY11" fmla="*/ 404813 h 404813"/>
                <a:gd name="connsiteX12" fmla="*/ 2559844 w 2614612"/>
                <a:gd name="connsiteY12" fmla="*/ 392907 h 404813"/>
                <a:gd name="connsiteX13" fmla="*/ 2614612 w 2614612"/>
                <a:gd name="connsiteY13" fmla="*/ 388144 h 404813"/>
                <a:gd name="connsiteX14" fmla="*/ 2597944 w 2614612"/>
                <a:gd name="connsiteY14" fmla="*/ 333375 h 404813"/>
                <a:gd name="connsiteX15" fmla="*/ 2390775 w 2614612"/>
                <a:gd name="connsiteY15" fmla="*/ 340519 h 404813"/>
                <a:gd name="connsiteX16" fmla="*/ 2214562 w 2614612"/>
                <a:gd name="connsiteY16" fmla="*/ 333375 h 404813"/>
                <a:gd name="connsiteX17" fmla="*/ 2188369 w 2614612"/>
                <a:gd name="connsiteY17" fmla="*/ 330994 h 404813"/>
                <a:gd name="connsiteX18" fmla="*/ 1993106 w 2614612"/>
                <a:gd name="connsiteY18" fmla="*/ 311944 h 404813"/>
                <a:gd name="connsiteX19" fmla="*/ 1745456 w 2614612"/>
                <a:gd name="connsiteY19" fmla="*/ 273844 h 404813"/>
                <a:gd name="connsiteX20" fmla="*/ 1574006 w 2614612"/>
                <a:gd name="connsiteY20" fmla="*/ 247650 h 404813"/>
                <a:gd name="connsiteX21" fmla="*/ 1483519 w 2614612"/>
                <a:gd name="connsiteY21" fmla="*/ 219075 h 404813"/>
                <a:gd name="connsiteX22" fmla="*/ 1364456 w 2614612"/>
                <a:gd name="connsiteY22" fmla="*/ 176213 h 404813"/>
                <a:gd name="connsiteX23" fmla="*/ 1283494 w 2614612"/>
                <a:gd name="connsiteY23" fmla="*/ 176213 h 404813"/>
                <a:gd name="connsiteX24" fmla="*/ 1226344 w 2614612"/>
                <a:gd name="connsiteY24" fmla="*/ 176213 h 404813"/>
                <a:gd name="connsiteX25" fmla="*/ 1190625 w 2614612"/>
                <a:gd name="connsiteY25" fmla="*/ 197644 h 404813"/>
                <a:gd name="connsiteX26" fmla="*/ 1181100 w 2614612"/>
                <a:gd name="connsiteY26" fmla="*/ 207169 h 404813"/>
                <a:gd name="connsiteX27" fmla="*/ 1145381 w 2614612"/>
                <a:gd name="connsiteY27" fmla="*/ 192882 h 404813"/>
                <a:gd name="connsiteX28" fmla="*/ 1104900 w 2614612"/>
                <a:gd name="connsiteY28" fmla="*/ 176213 h 404813"/>
                <a:gd name="connsiteX29" fmla="*/ 1047750 w 2614612"/>
                <a:gd name="connsiteY29" fmla="*/ 171450 h 404813"/>
                <a:gd name="connsiteX30" fmla="*/ 1031081 w 2614612"/>
                <a:gd name="connsiteY30" fmla="*/ 183357 h 404813"/>
                <a:gd name="connsiteX31" fmla="*/ 988219 w 2614612"/>
                <a:gd name="connsiteY31" fmla="*/ 221457 h 404813"/>
                <a:gd name="connsiteX32" fmla="*/ 973931 w 2614612"/>
                <a:gd name="connsiteY32" fmla="*/ 235744 h 404813"/>
                <a:gd name="connsiteX33" fmla="*/ 950119 w 2614612"/>
                <a:gd name="connsiteY33" fmla="*/ 233363 h 404813"/>
                <a:gd name="connsiteX34" fmla="*/ 907256 w 2614612"/>
                <a:gd name="connsiteY34" fmla="*/ 214313 h 404813"/>
                <a:gd name="connsiteX35" fmla="*/ 883444 w 2614612"/>
                <a:gd name="connsiteY35" fmla="*/ 204788 h 404813"/>
                <a:gd name="connsiteX36" fmla="*/ 835819 w 2614612"/>
                <a:gd name="connsiteY36" fmla="*/ 211932 h 404813"/>
                <a:gd name="connsiteX37" fmla="*/ 802481 w 2614612"/>
                <a:gd name="connsiteY37" fmla="*/ 209550 h 404813"/>
                <a:gd name="connsiteX38" fmla="*/ 740569 w 2614612"/>
                <a:gd name="connsiteY38" fmla="*/ 164307 h 404813"/>
                <a:gd name="connsiteX39" fmla="*/ 688181 w 2614612"/>
                <a:gd name="connsiteY39" fmla="*/ 157163 h 404813"/>
                <a:gd name="connsiteX40" fmla="*/ 616744 w 2614612"/>
                <a:gd name="connsiteY40" fmla="*/ 157163 h 404813"/>
                <a:gd name="connsiteX41" fmla="*/ 571500 w 2614612"/>
                <a:gd name="connsiteY41" fmla="*/ 142875 h 404813"/>
                <a:gd name="connsiteX42" fmla="*/ 538162 w 2614612"/>
                <a:gd name="connsiteY42" fmla="*/ 123825 h 404813"/>
                <a:gd name="connsiteX43" fmla="*/ 511969 w 2614612"/>
                <a:gd name="connsiteY43" fmla="*/ 111919 h 404813"/>
                <a:gd name="connsiteX44" fmla="*/ 473869 w 2614612"/>
                <a:gd name="connsiteY44" fmla="*/ 107157 h 404813"/>
                <a:gd name="connsiteX45" fmla="*/ 461962 w 2614612"/>
                <a:gd name="connsiteY45" fmla="*/ 102394 h 404813"/>
                <a:gd name="connsiteX46" fmla="*/ 445294 w 2614612"/>
                <a:gd name="connsiteY46" fmla="*/ 126207 h 404813"/>
                <a:gd name="connsiteX47" fmla="*/ 464344 w 2614612"/>
                <a:gd name="connsiteY47" fmla="*/ 171452 h 404813"/>
                <a:gd name="connsiteX48" fmla="*/ 383382 w 2614612"/>
                <a:gd name="connsiteY48" fmla="*/ 164306 h 404813"/>
                <a:gd name="connsiteX49" fmla="*/ 354806 w 2614612"/>
                <a:gd name="connsiteY49" fmla="*/ 109538 h 404813"/>
                <a:gd name="connsiteX50" fmla="*/ 285750 w 2614612"/>
                <a:gd name="connsiteY50" fmla="*/ 78582 h 404813"/>
                <a:gd name="connsiteX51" fmla="*/ 197644 w 2614612"/>
                <a:gd name="connsiteY51" fmla="*/ 54769 h 404813"/>
                <a:gd name="connsiteX52" fmla="*/ 133350 w 2614612"/>
                <a:gd name="connsiteY52" fmla="*/ 38100 h 404813"/>
                <a:gd name="connsiteX53" fmla="*/ 57150 w 2614612"/>
                <a:gd name="connsiteY53" fmla="*/ 26194 h 404813"/>
                <a:gd name="connsiteX54" fmla="*/ 16669 w 2614612"/>
                <a:gd name="connsiteY54" fmla="*/ 2382 h 404813"/>
                <a:gd name="connsiteX55" fmla="*/ 7144 w 2614612"/>
                <a:gd name="connsiteY55" fmla="*/ 0 h 404813"/>
                <a:gd name="connsiteX56" fmla="*/ 0 w 2614612"/>
                <a:gd name="connsiteY56" fmla="*/ 23813 h 404813"/>
                <a:gd name="connsiteX57" fmla="*/ 9525 w 2614612"/>
                <a:gd name="connsiteY57" fmla="*/ 109538 h 404813"/>
                <a:gd name="connsiteX0" fmla="*/ 2381 w 2607468"/>
                <a:gd name="connsiteY0" fmla="*/ 109538 h 404813"/>
                <a:gd name="connsiteX1" fmla="*/ 254793 w 2607468"/>
                <a:gd name="connsiteY1" fmla="*/ 138112 h 404813"/>
                <a:gd name="connsiteX2" fmla="*/ 364331 w 2607468"/>
                <a:gd name="connsiteY2" fmla="*/ 154782 h 404813"/>
                <a:gd name="connsiteX3" fmla="*/ 445294 w 2607468"/>
                <a:gd name="connsiteY3" fmla="*/ 171450 h 404813"/>
                <a:gd name="connsiteX4" fmla="*/ 607218 w 2607468"/>
                <a:gd name="connsiteY4" fmla="*/ 209550 h 404813"/>
                <a:gd name="connsiteX5" fmla="*/ 847725 w 2607468"/>
                <a:gd name="connsiteY5" fmla="*/ 247650 h 404813"/>
                <a:gd name="connsiteX6" fmla="*/ 1026318 w 2607468"/>
                <a:gd name="connsiteY6" fmla="*/ 278607 h 404813"/>
                <a:gd name="connsiteX7" fmla="*/ 1254918 w 2607468"/>
                <a:gd name="connsiteY7" fmla="*/ 309563 h 404813"/>
                <a:gd name="connsiteX8" fmla="*/ 1619250 w 2607468"/>
                <a:gd name="connsiteY8" fmla="*/ 354807 h 404813"/>
                <a:gd name="connsiteX9" fmla="*/ 1945481 w 2607468"/>
                <a:gd name="connsiteY9" fmla="*/ 383382 h 404813"/>
                <a:gd name="connsiteX10" fmla="*/ 2200275 w 2607468"/>
                <a:gd name="connsiteY10" fmla="*/ 397669 h 404813"/>
                <a:gd name="connsiteX11" fmla="*/ 2397918 w 2607468"/>
                <a:gd name="connsiteY11" fmla="*/ 404813 h 404813"/>
                <a:gd name="connsiteX12" fmla="*/ 2552700 w 2607468"/>
                <a:gd name="connsiteY12" fmla="*/ 392907 h 404813"/>
                <a:gd name="connsiteX13" fmla="*/ 2607468 w 2607468"/>
                <a:gd name="connsiteY13" fmla="*/ 388144 h 404813"/>
                <a:gd name="connsiteX14" fmla="*/ 2590800 w 2607468"/>
                <a:gd name="connsiteY14" fmla="*/ 333375 h 404813"/>
                <a:gd name="connsiteX15" fmla="*/ 2383631 w 2607468"/>
                <a:gd name="connsiteY15" fmla="*/ 340519 h 404813"/>
                <a:gd name="connsiteX16" fmla="*/ 2207418 w 2607468"/>
                <a:gd name="connsiteY16" fmla="*/ 333375 h 404813"/>
                <a:gd name="connsiteX17" fmla="*/ 2181225 w 2607468"/>
                <a:gd name="connsiteY17" fmla="*/ 330994 h 404813"/>
                <a:gd name="connsiteX18" fmla="*/ 1985962 w 2607468"/>
                <a:gd name="connsiteY18" fmla="*/ 311944 h 404813"/>
                <a:gd name="connsiteX19" fmla="*/ 1738312 w 2607468"/>
                <a:gd name="connsiteY19" fmla="*/ 273844 h 404813"/>
                <a:gd name="connsiteX20" fmla="*/ 1566862 w 2607468"/>
                <a:gd name="connsiteY20" fmla="*/ 247650 h 404813"/>
                <a:gd name="connsiteX21" fmla="*/ 1476375 w 2607468"/>
                <a:gd name="connsiteY21" fmla="*/ 219075 h 404813"/>
                <a:gd name="connsiteX22" fmla="*/ 1357312 w 2607468"/>
                <a:gd name="connsiteY22" fmla="*/ 176213 h 404813"/>
                <a:gd name="connsiteX23" fmla="*/ 1276350 w 2607468"/>
                <a:gd name="connsiteY23" fmla="*/ 176213 h 404813"/>
                <a:gd name="connsiteX24" fmla="*/ 1219200 w 2607468"/>
                <a:gd name="connsiteY24" fmla="*/ 176213 h 404813"/>
                <a:gd name="connsiteX25" fmla="*/ 1183481 w 2607468"/>
                <a:gd name="connsiteY25" fmla="*/ 197644 h 404813"/>
                <a:gd name="connsiteX26" fmla="*/ 1173956 w 2607468"/>
                <a:gd name="connsiteY26" fmla="*/ 207169 h 404813"/>
                <a:gd name="connsiteX27" fmla="*/ 1138237 w 2607468"/>
                <a:gd name="connsiteY27" fmla="*/ 192882 h 404813"/>
                <a:gd name="connsiteX28" fmla="*/ 1097756 w 2607468"/>
                <a:gd name="connsiteY28" fmla="*/ 176213 h 404813"/>
                <a:gd name="connsiteX29" fmla="*/ 1040606 w 2607468"/>
                <a:gd name="connsiteY29" fmla="*/ 171450 h 404813"/>
                <a:gd name="connsiteX30" fmla="*/ 1023937 w 2607468"/>
                <a:gd name="connsiteY30" fmla="*/ 183357 h 404813"/>
                <a:gd name="connsiteX31" fmla="*/ 981075 w 2607468"/>
                <a:gd name="connsiteY31" fmla="*/ 221457 h 404813"/>
                <a:gd name="connsiteX32" fmla="*/ 966787 w 2607468"/>
                <a:gd name="connsiteY32" fmla="*/ 235744 h 404813"/>
                <a:gd name="connsiteX33" fmla="*/ 942975 w 2607468"/>
                <a:gd name="connsiteY33" fmla="*/ 233363 h 404813"/>
                <a:gd name="connsiteX34" fmla="*/ 900112 w 2607468"/>
                <a:gd name="connsiteY34" fmla="*/ 214313 h 404813"/>
                <a:gd name="connsiteX35" fmla="*/ 876300 w 2607468"/>
                <a:gd name="connsiteY35" fmla="*/ 204788 h 404813"/>
                <a:gd name="connsiteX36" fmla="*/ 828675 w 2607468"/>
                <a:gd name="connsiteY36" fmla="*/ 211932 h 404813"/>
                <a:gd name="connsiteX37" fmla="*/ 795337 w 2607468"/>
                <a:gd name="connsiteY37" fmla="*/ 209550 h 404813"/>
                <a:gd name="connsiteX38" fmla="*/ 733425 w 2607468"/>
                <a:gd name="connsiteY38" fmla="*/ 164307 h 404813"/>
                <a:gd name="connsiteX39" fmla="*/ 681037 w 2607468"/>
                <a:gd name="connsiteY39" fmla="*/ 157163 h 404813"/>
                <a:gd name="connsiteX40" fmla="*/ 609600 w 2607468"/>
                <a:gd name="connsiteY40" fmla="*/ 157163 h 404813"/>
                <a:gd name="connsiteX41" fmla="*/ 564356 w 2607468"/>
                <a:gd name="connsiteY41" fmla="*/ 142875 h 404813"/>
                <a:gd name="connsiteX42" fmla="*/ 531018 w 2607468"/>
                <a:gd name="connsiteY42" fmla="*/ 123825 h 404813"/>
                <a:gd name="connsiteX43" fmla="*/ 504825 w 2607468"/>
                <a:gd name="connsiteY43" fmla="*/ 111919 h 404813"/>
                <a:gd name="connsiteX44" fmla="*/ 466725 w 2607468"/>
                <a:gd name="connsiteY44" fmla="*/ 107157 h 404813"/>
                <a:gd name="connsiteX45" fmla="*/ 454818 w 2607468"/>
                <a:gd name="connsiteY45" fmla="*/ 102394 h 404813"/>
                <a:gd name="connsiteX46" fmla="*/ 438150 w 2607468"/>
                <a:gd name="connsiteY46" fmla="*/ 126207 h 404813"/>
                <a:gd name="connsiteX47" fmla="*/ 457200 w 2607468"/>
                <a:gd name="connsiteY47" fmla="*/ 171452 h 404813"/>
                <a:gd name="connsiteX48" fmla="*/ 376238 w 2607468"/>
                <a:gd name="connsiteY48" fmla="*/ 164306 h 404813"/>
                <a:gd name="connsiteX49" fmla="*/ 347662 w 2607468"/>
                <a:gd name="connsiteY49" fmla="*/ 109538 h 404813"/>
                <a:gd name="connsiteX50" fmla="*/ 278606 w 2607468"/>
                <a:gd name="connsiteY50" fmla="*/ 78582 h 404813"/>
                <a:gd name="connsiteX51" fmla="*/ 190500 w 2607468"/>
                <a:gd name="connsiteY51" fmla="*/ 54769 h 404813"/>
                <a:gd name="connsiteX52" fmla="*/ 126206 w 2607468"/>
                <a:gd name="connsiteY52" fmla="*/ 38100 h 404813"/>
                <a:gd name="connsiteX53" fmla="*/ 50006 w 2607468"/>
                <a:gd name="connsiteY53" fmla="*/ 26194 h 404813"/>
                <a:gd name="connsiteX54" fmla="*/ 9525 w 2607468"/>
                <a:gd name="connsiteY54" fmla="*/ 2382 h 404813"/>
                <a:gd name="connsiteX55" fmla="*/ 0 w 2607468"/>
                <a:gd name="connsiteY55" fmla="*/ 0 h 404813"/>
                <a:gd name="connsiteX56" fmla="*/ 11906 w 2607468"/>
                <a:gd name="connsiteY56" fmla="*/ 35720 h 404813"/>
                <a:gd name="connsiteX57" fmla="*/ 2381 w 2607468"/>
                <a:gd name="connsiteY57" fmla="*/ 109538 h 404813"/>
                <a:gd name="connsiteX0" fmla="*/ 0 w 2614612"/>
                <a:gd name="connsiteY0" fmla="*/ 111920 h 404813"/>
                <a:gd name="connsiteX1" fmla="*/ 261937 w 2614612"/>
                <a:gd name="connsiteY1" fmla="*/ 138112 h 404813"/>
                <a:gd name="connsiteX2" fmla="*/ 371475 w 2614612"/>
                <a:gd name="connsiteY2" fmla="*/ 154782 h 404813"/>
                <a:gd name="connsiteX3" fmla="*/ 452438 w 2614612"/>
                <a:gd name="connsiteY3" fmla="*/ 171450 h 404813"/>
                <a:gd name="connsiteX4" fmla="*/ 614362 w 2614612"/>
                <a:gd name="connsiteY4" fmla="*/ 209550 h 404813"/>
                <a:gd name="connsiteX5" fmla="*/ 854869 w 2614612"/>
                <a:gd name="connsiteY5" fmla="*/ 247650 h 404813"/>
                <a:gd name="connsiteX6" fmla="*/ 1033462 w 2614612"/>
                <a:gd name="connsiteY6" fmla="*/ 278607 h 404813"/>
                <a:gd name="connsiteX7" fmla="*/ 1262062 w 2614612"/>
                <a:gd name="connsiteY7" fmla="*/ 309563 h 404813"/>
                <a:gd name="connsiteX8" fmla="*/ 1626394 w 2614612"/>
                <a:gd name="connsiteY8" fmla="*/ 354807 h 404813"/>
                <a:gd name="connsiteX9" fmla="*/ 1952625 w 2614612"/>
                <a:gd name="connsiteY9" fmla="*/ 383382 h 404813"/>
                <a:gd name="connsiteX10" fmla="*/ 2207419 w 2614612"/>
                <a:gd name="connsiteY10" fmla="*/ 397669 h 404813"/>
                <a:gd name="connsiteX11" fmla="*/ 2405062 w 2614612"/>
                <a:gd name="connsiteY11" fmla="*/ 404813 h 404813"/>
                <a:gd name="connsiteX12" fmla="*/ 2559844 w 2614612"/>
                <a:gd name="connsiteY12" fmla="*/ 392907 h 404813"/>
                <a:gd name="connsiteX13" fmla="*/ 2614612 w 2614612"/>
                <a:gd name="connsiteY13" fmla="*/ 388144 h 404813"/>
                <a:gd name="connsiteX14" fmla="*/ 2597944 w 2614612"/>
                <a:gd name="connsiteY14" fmla="*/ 333375 h 404813"/>
                <a:gd name="connsiteX15" fmla="*/ 2390775 w 2614612"/>
                <a:gd name="connsiteY15" fmla="*/ 340519 h 404813"/>
                <a:gd name="connsiteX16" fmla="*/ 2214562 w 2614612"/>
                <a:gd name="connsiteY16" fmla="*/ 333375 h 404813"/>
                <a:gd name="connsiteX17" fmla="*/ 2188369 w 2614612"/>
                <a:gd name="connsiteY17" fmla="*/ 330994 h 404813"/>
                <a:gd name="connsiteX18" fmla="*/ 1993106 w 2614612"/>
                <a:gd name="connsiteY18" fmla="*/ 311944 h 404813"/>
                <a:gd name="connsiteX19" fmla="*/ 1745456 w 2614612"/>
                <a:gd name="connsiteY19" fmla="*/ 273844 h 404813"/>
                <a:gd name="connsiteX20" fmla="*/ 1574006 w 2614612"/>
                <a:gd name="connsiteY20" fmla="*/ 247650 h 404813"/>
                <a:gd name="connsiteX21" fmla="*/ 1483519 w 2614612"/>
                <a:gd name="connsiteY21" fmla="*/ 219075 h 404813"/>
                <a:gd name="connsiteX22" fmla="*/ 1364456 w 2614612"/>
                <a:gd name="connsiteY22" fmla="*/ 176213 h 404813"/>
                <a:gd name="connsiteX23" fmla="*/ 1283494 w 2614612"/>
                <a:gd name="connsiteY23" fmla="*/ 176213 h 404813"/>
                <a:gd name="connsiteX24" fmla="*/ 1226344 w 2614612"/>
                <a:gd name="connsiteY24" fmla="*/ 176213 h 404813"/>
                <a:gd name="connsiteX25" fmla="*/ 1190625 w 2614612"/>
                <a:gd name="connsiteY25" fmla="*/ 197644 h 404813"/>
                <a:gd name="connsiteX26" fmla="*/ 1181100 w 2614612"/>
                <a:gd name="connsiteY26" fmla="*/ 207169 h 404813"/>
                <a:gd name="connsiteX27" fmla="*/ 1145381 w 2614612"/>
                <a:gd name="connsiteY27" fmla="*/ 192882 h 404813"/>
                <a:gd name="connsiteX28" fmla="*/ 1104900 w 2614612"/>
                <a:gd name="connsiteY28" fmla="*/ 176213 h 404813"/>
                <a:gd name="connsiteX29" fmla="*/ 1047750 w 2614612"/>
                <a:gd name="connsiteY29" fmla="*/ 171450 h 404813"/>
                <a:gd name="connsiteX30" fmla="*/ 1031081 w 2614612"/>
                <a:gd name="connsiteY30" fmla="*/ 183357 h 404813"/>
                <a:gd name="connsiteX31" fmla="*/ 988219 w 2614612"/>
                <a:gd name="connsiteY31" fmla="*/ 221457 h 404813"/>
                <a:gd name="connsiteX32" fmla="*/ 973931 w 2614612"/>
                <a:gd name="connsiteY32" fmla="*/ 235744 h 404813"/>
                <a:gd name="connsiteX33" fmla="*/ 950119 w 2614612"/>
                <a:gd name="connsiteY33" fmla="*/ 233363 h 404813"/>
                <a:gd name="connsiteX34" fmla="*/ 907256 w 2614612"/>
                <a:gd name="connsiteY34" fmla="*/ 214313 h 404813"/>
                <a:gd name="connsiteX35" fmla="*/ 883444 w 2614612"/>
                <a:gd name="connsiteY35" fmla="*/ 204788 h 404813"/>
                <a:gd name="connsiteX36" fmla="*/ 835819 w 2614612"/>
                <a:gd name="connsiteY36" fmla="*/ 211932 h 404813"/>
                <a:gd name="connsiteX37" fmla="*/ 802481 w 2614612"/>
                <a:gd name="connsiteY37" fmla="*/ 209550 h 404813"/>
                <a:gd name="connsiteX38" fmla="*/ 740569 w 2614612"/>
                <a:gd name="connsiteY38" fmla="*/ 164307 h 404813"/>
                <a:gd name="connsiteX39" fmla="*/ 688181 w 2614612"/>
                <a:gd name="connsiteY39" fmla="*/ 157163 h 404813"/>
                <a:gd name="connsiteX40" fmla="*/ 616744 w 2614612"/>
                <a:gd name="connsiteY40" fmla="*/ 157163 h 404813"/>
                <a:gd name="connsiteX41" fmla="*/ 571500 w 2614612"/>
                <a:gd name="connsiteY41" fmla="*/ 142875 h 404813"/>
                <a:gd name="connsiteX42" fmla="*/ 538162 w 2614612"/>
                <a:gd name="connsiteY42" fmla="*/ 123825 h 404813"/>
                <a:gd name="connsiteX43" fmla="*/ 511969 w 2614612"/>
                <a:gd name="connsiteY43" fmla="*/ 111919 h 404813"/>
                <a:gd name="connsiteX44" fmla="*/ 473869 w 2614612"/>
                <a:gd name="connsiteY44" fmla="*/ 107157 h 404813"/>
                <a:gd name="connsiteX45" fmla="*/ 461962 w 2614612"/>
                <a:gd name="connsiteY45" fmla="*/ 102394 h 404813"/>
                <a:gd name="connsiteX46" fmla="*/ 445294 w 2614612"/>
                <a:gd name="connsiteY46" fmla="*/ 126207 h 404813"/>
                <a:gd name="connsiteX47" fmla="*/ 464344 w 2614612"/>
                <a:gd name="connsiteY47" fmla="*/ 171452 h 404813"/>
                <a:gd name="connsiteX48" fmla="*/ 383382 w 2614612"/>
                <a:gd name="connsiteY48" fmla="*/ 164306 h 404813"/>
                <a:gd name="connsiteX49" fmla="*/ 354806 w 2614612"/>
                <a:gd name="connsiteY49" fmla="*/ 109538 h 404813"/>
                <a:gd name="connsiteX50" fmla="*/ 285750 w 2614612"/>
                <a:gd name="connsiteY50" fmla="*/ 78582 h 404813"/>
                <a:gd name="connsiteX51" fmla="*/ 197644 w 2614612"/>
                <a:gd name="connsiteY51" fmla="*/ 54769 h 404813"/>
                <a:gd name="connsiteX52" fmla="*/ 133350 w 2614612"/>
                <a:gd name="connsiteY52" fmla="*/ 38100 h 404813"/>
                <a:gd name="connsiteX53" fmla="*/ 57150 w 2614612"/>
                <a:gd name="connsiteY53" fmla="*/ 26194 h 404813"/>
                <a:gd name="connsiteX54" fmla="*/ 16669 w 2614612"/>
                <a:gd name="connsiteY54" fmla="*/ 2382 h 404813"/>
                <a:gd name="connsiteX55" fmla="*/ 7144 w 2614612"/>
                <a:gd name="connsiteY55" fmla="*/ 0 h 404813"/>
                <a:gd name="connsiteX56" fmla="*/ 19050 w 2614612"/>
                <a:gd name="connsiteY56" fmla="*/ 35720 h 404813"/>
                <a:gd name="connsiteX57" fmla="*/ 0 w 2614612"/>
                <a:gd name="connsiteY57" fmla="*/ 111920 h 404813"/>
                <a:gd name="connsiteX0" fmla="*/ 0 w 2614612"/>
                <a:gd name="connsiteY0" fmla="*/ 109538 h 402431"/>
                <a:gd name="connsiteX1" fmla="*/ 261937 w 2614612"/>
                <a:gd name="connsiteY1" fmla="*/ 135730 h 402431"/>
                <a:gd name="connsiteX2" fmla="*/ 371475 w 2614612"/>
                <a:gd name="connsiteY2" fmla="*/ 152400 h 402431"/>
                <a:gd name="connsiteX3" fmla="*/ 452438 w 2614612"/>
                <a:gd name="connsiteY3" fmla="*/ 169068 h 402431"/>
                <a:gd name="connsiteX4" fmla="*/ 614362 w 2614612"/>
                <a:gd name="connsiteY4" fmla="*/ 207168 h 402431"/>
                <a:gd name="connsiteX5" fmla="*/ 854869 w 2614612"/>
                <a:gd name="connsiteY5" fmla="*/ 245268 h 402431"/>
                <a:gd name="connsiteX6" fmla="*/ 1033462 w 2614612"/>
                <a:gd name="connsiteY6" fmla="*/ 276225 h 402431"/>
                <a:gd name="connsiteX7" fmla="*/ 1262062 w 2614612"/>
                <a:gd name="connsiteY7" fmla="*/ 307181 h 402431"/>
                <a:gd name="connsiteX8" fmla="*/ 1626394 w 2614612"/>
                <a:gd name="connsiteY8" fmla="*/ 352425 h 402431"/>
                <a:gd name="connsiteX9" fmla="*/ 1952625 w 2614612"/>
                <a:gd name="connsiteY9" fmla="*/ 381000 h 402431"/>
                <a:gd name="connsiteX10" fmla="*/ 2207419 w 2614612"/>
                <a:gd name="connsiteY10" fmla="*/ 395287 h 402431"/>
                <a:gd name="connsiteX11" fmla="*/ 2405062 w 2614612"/>
                <a:gd name="connsiteY11" fmla="*/ 402431 h 402431"/>
                <a:gd name="connsiteX12" fmla="*/ 2559844 w 2614612"/>
                <a:gd name="connsiteY12" fmla="*/ 390525 h 402431"/>
                <a:gd name="connsiteX13" fmla="*/ 2614612 w 2614612"/>
                <a:gd name="connsiteY13" fmla="*/ 385762 h 402431"/>
                <a:gd name="connsiteX14" fmla="*/ 2597944 w 2614612"/>
                <a:gd name="connsiteY14" fmla="*/ 330993 h 402431"/>
                <a:gd name="connsiteX15" fmla="*/ 2390775 w 2614612"/>
                <a:gd name="connsiteY15" fmla="*/ 338137 h 402431"/>
                <a:gd name="connsiteX16" fmla="*/ 2214562 w 2614612"/>
                <a:gd name="connsiteY16" fmla="*/ 330993 h 402431"/>
                <a:gd name="connsiteX17" fmla="*/ 2188369 w 2614612"/>
                <a:gd name="connsiteY17" fmla="*/ 328612 h 402431"/>
                <a:gd name="connsiteX18" fmla="*/ 1993106 w 2614612"/>
                <a:gd name="connsiteY18" fmla="*/ 309562 h 402431"/>
                <a:gd name="connsiteX19" fmla="*/ 1745456 w 2614612"/>
                <a:gd name="connsiteY19" fmla="*/ 271462 h 402431"/>
                <a:gd name="connsiteX20" fmla="*/ 1574006 w 2614612"/>
                <a:gd name="connsiteY20" fmla="*/ 245268 h 402431"/>
                <a:gd name="connsiteX21" fmla="*/ 1483519 w 2614612"/>
                <a:gd name="connsiteY21" fmla="*/ 216693 h 402431"/>
                <a:gd name="connsiteX22" fmla="*/ 1364456 w 2614612"/>
                <a:gd name="connsiteY22" fmla="*/ 173831 h 402431"/>
                <a:gd name="connsiteX23" fmla="*/ 1283494 w 2614612"/>
                <a:gd name="connsiteY23" fmla="*/ 173831 h 402431"/>
                <a:gd name="connsiteX24" fmla="*/ 1226344 w 2614612"/>
                <a:gd name="connsiteY24" fmla="*/ 173831 h 402431"/>
                <a:gd name="connsiteX25" fmla="*/ 1190625 w 2614612"/>
                <a:gd name="connsiteY25" fmla="*/ 195262 h 402431"/>
                <a:gd name="connsiteX26" fmla="*/ 1181100 w 2614612"/>
                <a:gd name="connsiteY26" fmla="*/ 204787 h 402431"/>
                <a:gd name="connsiteX27" fmla="*/ 1145381 w 2614612"/>
                <a:gd name="connsiteY27" fmla="*/ 190500 h 402431"/>
                <a:gd name="connsiteX28" fmla="*/ 1104900 w 2614612"/>
                <a:gd name="connsiteY28" fmla="*/ 173831 h 402431"/>
                <a:gd name="connsiteX29" fmla="*/ 1047750 w 2614612"/>
                <a:gd name="connsiteY29" fmla="*/ 169068 h 402431"/>
                <a:gd name="connsiteX30" fmla="*/ 1031081 w 2614612"/>
                <a:gd name="connsiteY30" fmla="*/ 180975 h 402431"/>
                <a:gd name="connsiteX31" fmla="*/ 988219 w 2614612"/>
                <a:gd name="connsiteY31" fmla="*/ 219075 h 402431"/>
                <a:gd name="connsiteX32" fmla="*/ 973931 w 2614612"/>
                <a:gd name="connsiteY32" fmla="*/ 233362 h 402431"/>
                <a:gd name="connsiteX33" fmla="*/ 950119 w 2614612"/>
                <a:gd name="connsiteY33" fmla="*/ 230981 h 402431"/>
                <a:gd name="connsiteX34" fmla="*/ 907256 w 2614612"/>
                <a:gd name="connsiteY34" fmla="*/ 211931 h 402431"/>
                <a:gd name="connsiteX35" fmla="*/ 883444 w 2614612"/>
                <a:gd name="connsiteY35" fmla="*/ 202406 h 402431"/>
                <a:gd name="connsiteX36" fmla="*/ 835819 w 2614612"/>
                <a:gd name="connsiteY36" fmla="*/ 209550 h 402431"/>
                <a:gd name="connsiteX37" fmla="*/ 802481 w 2614612"/>
                <a:gd name="connsiteY37" fmla="*/ 207168 h 402431"/>
                <a:gd name="connsiteX38" fmla="*/ 740569 w 2614612"/>
                <a:gd name="connsiteY38" fmla="*/ 161925 h 402431"/>
                <a:gd name="connsiteX39" fmla="*/ 688181 w 2614612"/>
                <a:gd name="connsiteY39" fmla="*/ 154781 h 402431"/>
                <a:gd name="connsiteX40" fmla="*/ 616744 w 2614612"/>
                <a:gd name="connsiteY40" fmla="*/ 154781 h 402431"/>
                <a:gd name="connsiteX41" fmla="*/ 571500 w 2614612"/>
                <a:gd name="connsiteY41" fmla="*/ 140493 h 402431"/>
                <a:gd name="connsiteX42" fmla="*/ 538162 w 2614612"/>
                <a:gd name="connsiteY42" fmla="*/ 121443 h 402431"/>
                <a:gd name="connsiteX43" fmla="*/ 511969 w 2614612"/>
                <a:gd name="connsiteY43" fmla="*/ 109537 h 402431"/>
                <a:gd name="connsiteX44" fmla="*/ 473869 w 2614612"/>
                <a:gd name="connsiteY44" fmla="*/ 104775 h 402431"/>
                <a:gd name="connsiteX45" fmla="*/ 461962 w 2614612"/>
                <a:gd name="connsiteY45" fmla="*/ 100012 h 402431"/>
                <a:gd name="connsiteX46" fmla="*/ 445294 w 2614612"/>
                <a:gd name="connsiteY46" fmla="*/ 123825 h 402431"/>
                <a:gd name="connsiteX47" fmla="*/ 464344 w 2614612"/>
                <a:gd name="connsiteY47" fmla="*/ 169070 h 402431"/>
                <a:gd name="connsiteX48" fmla="*/ 383382 w 2614612"/>
                <a:gd name="connsiteY48" fmla="*/ 161924 h 402431"/>
                <a:gd name="connsiteX49" fmla="*/ 354806 w 2614612"/>
                <a:gd name="connsiteY49" fmla="*/ 107156 h 402431"/>
                <a:gd name="connsiteX50" fmla="*/ 285750 w 2614612"/>
                <a:gd name="connsiteY50" fmla="*/ 76200 h 402431"/>
                <a:gd name="connsiteX51" fmla="*/ 197644 w 2614612"/>
                <a:gd name="connsiteY51" fmla="*/ 52387 h 402431"/>
                <a:gd name="connsiteX52" fmla="*/ 133350 w 2614612"/>
                <a:gd name="connsiteY52" fmla="*/ 35718 h 402431"/>
                <a:gd name="connsiteX53" fmla="*/ 57150 w 2614612"/>
                <a:gd name="connsiteY53" fmla="*/ 23812 h 402431"/>
                <a:gd name="connsiteX54" fmla="*/ 16669 w 2614612"/>
                <a:gd name="connsiteY54" fmla="*/ 0 h 402431"/>
                <a:gd name="connsiteX55" fmla="*/ 19050 w 2614612"/>
                <a:gd name="connsiteY55" fmla="*/ 33338 h 402431"/>
                <a:gd name="connsiteX56" fmla="*/ 0 w 2614612"/>
                <a:gd name="connsiteY56" fmla="*/ 109538 h 402431"/>
                <a:gd name="connsiteX0" fmla="*/ 0 w 2614612"/>
                <a:gd name="connsiteY0" fmla="*/ 109629 h 402522"/>
                <a:gd name="connsiteX1" fmla="*/ 261937 w 2614612"/>
                <a:gd name="connsiteY1" fmla="*/ 135821 h 402522"/>
                <a:gd name="connsiteX2" fmla="*/ 371475 w 2614612"/>
                <a:gd name="connsiteY2" fmla="*/ 152491 h 402522"/>
                <a:gd name="connsiteX3" fmla="*/ 452438 w 2614612"/>
                <a:gd name="connsiteY3" fmla="*/ 169159 h 402522"/>
                <a:gd name="connsiteX4" fmla="*/ 614362 w 2614612"/>
                <a:gd name="connsiteY4" fmla="*/ 207259 h 402522"/>
                <a:gd name="connsiteX5" fmla="*/ 854869 w 2614612"/>
                <a:gd name="connsiteY5" fmla="*/ 245359 h 402522"/>
                <a:gd name="connsiteX6" fmla="*/ 1033462 w 2614612"/>
                <a:gd name="connsiteY6" fmla="*/ 276316 h 402522"/>
                <a:gd name="connsiteX7" fmla="*/ 1262062 w 2614612"/>
                <a:gd name="connsiteY7" fmla="*/ 307272 h 402522"/>
                <a:gd name="connsiteX8" fmla="*/ 1626394 w 2614612"/>
                <a:gd name="connsiteY8" fmla="*/ 352516 h 402522"/>
                <a:gd name="connsiteX9" fmla="*/ 1952625 w 2614612"/>
                <a:gd name="connsiteY9" fmla="*/ 381091 h 402522"/>
                <a:gd name="connsiteX10" fmla="*/ 2207419 w 2614612"/>
                <a:gd name="connsiteY10" fmla="*/ 395378 h 402522"/>
                <a:gd name="connsiteX11" fmla="*/ 2405062 w 2614612"/>
                <a:gd name="connsiteY11" fmla="*/ 402522 h 402522"/>
                <a:gd name="connsiteX12" fmla="*/ 2559844 w 2614612"/>
                <a:gd name="connsiteY12" fmla="*/ 390616 h 402522"/>
                <a:gd name="connsiteX13" fmla="*/ 2614612 w 2614612"/>
                <a:gd name="connsiteY13" fmla="*/ 385853 h 402522"/>
                <a:gd name="connsiteX14" fmla="*/ 2597944 w 2614612"/>
                <a:gd name="connsiteY14" fmla="*/ 331084 h 402522"/>
                <a:gd name="connsiteX15" fmla="*/ 2390775 w 2614612"/>
                <a:gd name="connsiteY15" fmla="*/ 338228 h 402522"/>
                <a:gd name="connsiteX16" fmla="*/ 2214562 w 2614612"/>
                <a:gd name="connsiteY16" fmla="*/ 331084 h 402522"/>
                <a:gd name="connsiteX17" fmla="*/ 2188369 w 2614612"/>
                <a:gd name="connsiteY17" fmla="*/ 328703 h 402522"/>
                <a:gd name="connsiteX18" fmla="*/ 1993106 w 2614612"/>
                <a:gd name="connsiteY18" fmla="*/ 309653 h 402522"/>
                <a:gd name="connsiteX19" fmla="*/ 1745456 w 2614612"/>
                <a:gd name="connsiteY19" fmla="*/ 271553 h 402522"/>
                <a:gd name="connsiteX20" fmla="*/ 1574006 w 2614612"/>
                <a:gd name="connsiteY20" fmla="*/ 245359 h 402522"/>
                <a:gd name="connsiteX21" fmla="*/ 1483519 w 2614612"/>
                <a:gd name="connsiteY21" fmla="*/ 216784 h 402522"/>
                <a:gd name="connsiteX22" fmla="*/ 1364456 w 2614612"/>
                <a:gd name="connsiteY22" fmla="*/ 173922 h 402522"/>
                <a:gd name="connsiteX23" fmla="*/ 1283494 w 2614612"/>
                <a:gd name="connsiteY23" fmla="*/ 173922 h 402522"/>
                <a:gd name="connsiteX24" fmla="*/ 1226344 w 2614612"/>
                <a:gd name="connsiteY24" fmla="*/ 173922 h 402522"/>
                <a:gd name="connsiteX25" fmla="*/ 1190625 w 2614612"/>
                <a:gd name="connsiteY25" fmla="*/ 195353 h 402522"/>
                <a:gd name="connsiteX26" fmla="*/ 1181100 w 2614612"/>
                <a:gd name="connsiteY26" fmla="*/ 204878 h 402522"/>
                <a:gd name="connsiteX27" fmla="*/ 1145381 w 2614612"/>
                <a:gd name="connsiteY27" fmla="*/ 190591 h 402522"/>
                <a:gd name="connsiteX28" fmla="*/ 1104900 w 2614612"/>
                <a:gd name="connsiteY28" fmla="*/ 173922 h 402522"/>
                <a:gd name="connsiteX29" fmla="*/ 1047750 w 2614612"/>
                <a:gd name="connsiteY29" fmla="*/ 169159 h 402522"/>
                <a:gd name="connsiteX30" fmla="*/ 1031081 w 2614612"/>
                <a:gd name="connsiteY30" fmla="*/ 181066 h 402522"/>
                <a:gd name="connsiteX31" fmla="*/ 988219 w 2614612"/>
                <a:gd name="connsiteY31" fmla="*/ 219166 h 402522"/>
                <a:gd name="connsiteX32" fmla="*/ 973931 w 2614612"/>
                <a:gd name="connsiteY32" fmla="*/ 233453 h 402522"/>
                <a:gd name="connsiteX33" fmla="*/ 950119 w 2614612"/>
                <a:gd name="connsiteY33" fmla="*/ 231072 h 402522"/>
                <a:gd name="connsiteX34" fmla="*/ 907256 w 2614612"/>
                <a:gd name="connsiteY34" fmla="*/ 212022 h 402522"/>
                <a:gd name="connsiteX35" fmla="*/ 883444 w 2614612"/>
                <a:gd name="connsiteY35" fmla="*/ 202497 h 402522"/>
                <a:gd name="connsiteX36" fmla="*/ 835819 w 2614612"/>
                <a:gd name="connsiteY36" fmla="*/ 209641 h 402522"/>
                <a:gd name="connsiteX37" fmla="*/ 802481 w 2614612"/>
                <a:gd name="connsiteY37" fmla="*/ 207259 h 402522"/>
                <a:gd name="connsiteX38" fmla="*/ 740569 w 2614612"/>
                <a:gd name="connsiteY38" fmla="*/ 162016 h 402522"/>
                <a:gd name="connsiteX39" fmla="*/ 688181 w 2614612"/>
                <a:gd name="connsiteY39" fmla="*/ 154872 h 402522"/>
                <a:gd name="connsiteX40" fmla="*/ 616744 w 2614612"/>
                <a:gd name="connsiteY40" fmla="*/ 154872 h 402522"/>
                <a:gd name="connsiteX41" fmla="*/ 571500 w 2614612"/>
                <a:gd name="connsiteY41" fmla="*/ 140584 h 402522"/>
                <a:gd name="connsiteX42" fmla="*/ 538162 w 2614612"/>
                <a:gd name="connsiteY42" fmla="*/ 121534 h 402522"/>
                <a:gd name="connsiteX43" fmla="*/ 511969 w 2614612"/>
                <a:gd name="connsiteY43" fmla="*/ 109628 h 402522"/>
                <a:gd name="connsiteX44" fmla="*/ 473869 w 2614612"/>
                <a:gd name="connsiteY44" fmla="*/ 104866 h 402522"/>
                <a:gd name="connsiteX45" fmla="*/ 461962 w 2614612"/>
                <a:gd name="connsiteY45" fmla="*/ 100103 h 402522"/>
                <a:gd name="connsiteX46" fmla="*/ 445294 w 2614612"/>
                <a:gd name="connsiteY46" fmla="*/ 123916 h 402522"/>
                <a:gd name="connsiteX47" fmla="*/ 464344 w 2614612"/>
                <a:gd name="connsiteY47" fmla="*/ 169161 h 402522"/>
                <a:gd name="connsiteX48" fmla="*/ 383382 w 2614612"/>
                <a:gd name="connsiteY48" fmla="*/ 162015 h 402522"/>
                <a:gd name="connsiteX49" fmla="*/ 354806 w 2614612"/>
                <a:gd name="connsiteY49" fmla="*/ 107247 h 402522"/>
                <a:gd name="connsiteX50" fmla="*/ 285750 w 2614612"/>
                <a:gd name="connsiteY50" fmla="*/ 76291 h 402522"/>
                <a:gd name="connsiteX51" fmla="*/ 197644 w 2614612"/>
                <a:gd name="connsiteY51" fmla="*/ 52478 h 402522"/>
                <a:gd name="connsiteX52" fmla="*/ 133350 w 2614612"/>
                <a:gd name="connsiteY52" fmla="*/ 35809 h 402522"/>
                <a:gd name="connsiteX53" fmla="*/ 57150 w 2614612"/>
                <a:gd name="connsiteY53" fmla="*/ 23903 h 402522"/>
                <a:gd name="connsiteX54" fmla="*/ 16669 w 2614612"/>
                <a:gd name="connsiteY54" fmla="*/ 91 h 402522"/>
                <a:gd name="connsiteX55" fmla="*/ 19050 w 2614612"/>
                <a:gd name="connsiteY55" fmla="*/ 33429 h 402522"/>
                <a:gd name="connsiteX56" fmla="*/ 0 w 2614612"/>
                <a:gd name="connsiteY56" fmla="*/ 109629 h 402522"/>
                <a:gd name="connsiteX0" fmla="*/ 0 w 2614612"/>
                <a:gd name="connsiteY0" fmla="*/ 86660 h 379553"/>
                <a:gd name="connsiteX1" fmla="*/ 261937 w 2614612"/>
                <a:gd name="connsiteY1" fmla="*/ 112852 h 379553"/>
                <a:gd name="connsiteX2" fmla="*/ 371475 w 2614612"/>
                <a:gd name="connsiteY2" fmla="*/ 129522 h 379553"/>
                <a:gd name="connsiteX3" fmla="*/ 452438 w 2614612"/>
                <a:gd name="connsiteY3" fmla="*/ 146190 h 379553"/>
                <a:gd name="connsiteX4" fmla="*/ 614362 w 2614612"/>
                <a:gd name="connsiteY4" fmla="*/ 184290 h 379553"/>
                <a:gd name="connsiteX5" fmla="*/ 854869 w 2614612"/>
                <a:gd name="connsiteY5" fmla="*/ 222390 h 379553"/>
                <a:gd name="connsiteX6" fmla="*/ 1033462 w 2614612"/>
                <a:gd name="connsiteY6" fmla="*/ 253347 h 379553"/>
                <a:gd name="connsiteX7" fmla="*/ 1262062 w 2614612"/>
                <a:gd name="connsiteY7" fmla="*/ 284303 h 379553"/>
                <a:gd name="connsiteX8" fmla="*/ 1626394 w 2614612"/>
                <a:gd name="connsiteY8" fmla="*/ 329547 h 379553"/>
                <a:gd name="connsiteX9" fmla="*/ 1952625 w 2614612"/>
                <a:gd name="connsiteY9" fmla="*/ 358122 h 379553"/>
                <a:gd name="connsiteX10" fmla="*/ 2207419 w 2614612"/>
                <a:gd name="connsiteY10" fmla="*/ 372409 h 379553"/>
                <a:gd name="connsiteX11" fmla="*/ 2405062 w 2614612"/>
                <a:gd name="connsiteY11" fmla="*/ 379553 h 379553"/>
                <a:gd name="connsiteX12" fmla="*/ 2559844 w 2614612"/>
                <a:gd name="connsiteY12" fmla="*/ 367647 h 379553"/>
                <a:gd name="connsiteX13" fmla="*/ 2614612 w 2614612"/>
                <a:gd name="connsiteY13" fmla="*/ 362884 h 379553"/>
                <a:gd name="connsiteX14" fmla="*/ 2597944 w 2614612"/>
                <a:gd name="connsiteY14" fmla="*/ 308115 h 379553"/>
                <a:gd name="connsiteX15" fmla="*/ 2390775 w 2614612"/>
                <a:gd name="connsiteY15" fmla="*/ 315259 h 379553"/>
                <a:gd name="connsiteX16" fmla="*/ 2214562 w 2614612"/>
                <a:gd name="connsiteY16" fmla="*/ 308115 h 379553"/>
                <a:gd name="connsiteX17" fmla="*/ 2188369 w 2614612"/>
                <a:gd name="connsiteY17" fmla="*/ 305734 h 379553"/>
                <a:gd name="connsiteX18" fmla="*/ 1993106 w 2614612"/>
                <a:gd name="connsiteY18" fmla="*/ 286684 h 379553"/>
                <a:gd name="connsiteX19" fmla="*/ 1745456 w 2614612"/>
                <a:gd name="connsiteY19" fmla="*/ 248584 h 379553"/>
                <a:gd name="connsiteX20" fmla="*/ 1574006 w 2614612"/>
                <a:gd name="connsiteY20" fmla="*/ 222390 h 379553"/>
                <a:gd name="connsiteX21" fmla="*/ 1483519 w 2614612"/>
                <a:gd name="connsiteY21" fmla="*/ 193815 h 379553"/>
                <a:gd name="connsiteX22" fmla="*/ 1364456 w 2614612"/>
                <a:gd name="connsiteY22" fmla="*/ 150953 h 379553"/>
                <a:gd name="connsiteX23" fmla="*/ 1283494 w 2614612"/>
                <a:gd name="connsiteY23" fmla="*/ 150953 h 379553"/>
                <a:gd name="connsiteX24" fmla="*/ 1226344 w 2614612"/>
                <a:gd name="connsiteY24" fmla="*/ 150953 h 379553"/>
                <a:gd name="connsiteX25" fmla="*/ 1190625 w 2614612"/>
                <a:gd name="connsiteY25" fmla="*/ 172384 h 379553"/>
                <a:gd name="connsiteX26" fmla="*/ 1181100 w 2614612"/>
                <a:gd name="connsiteY26" fmla="*/ 181909 h 379553"/>
                <a:gd name="connsiteX27" fmla="*/ 1145381 w 2614612"/>
                <a:gd name="connsiteY27" fmla="*/ 167622 h 379553"/>
                <a:gd name="connsiteX28" fmla="*/ 1104900 w 2614612"/>
                <a:gd name="connsiteY28" fmla="*/ 150953 h 379553"/>
                <a:gd name="connsiteX29" fmla="*/ 1047750 w 2614612"/>
                <a:gd name="connsiteY29" fmla="*/ 146190 h 379553"/>
                <a:gd name="connsiteX30" fmla="*/ 1031081 w 2614612"/>
                <a:gd name="connsiteY30" fmla="*/ 158097 h 379553"/>
                <a:gd name="connsiteX31" fmla="*/ 988219 w 2614612"/>
                <a:gd name="connsiteY31" fmla="*/ 196197 h 379553"/>
                <a:gd name="connsiteX32" fmla="*/ 973931 w 2614612"/>
                <a:gd name="connsiteY32" fmla="*/ 210484 h 379553"/>
                <a:gd name="connsiteX33" fmla="*/ 950119 w 2614612"/>
                <a:gd name="connsiteY33" fmla="*/ 208103 h 379553"/>
                <a:gd name="connsiteX34" fmla="*/ 907256 w 2614612"/>
                <a:gd name="connsiteY34" fmla="*/ 189053 h 379553"/>
                <a:gd name="connsiteX35" fmla="*/ 883444 w 2614612"/>
                <a:gd name="connsiteY35" fmla="*/ 179528 h 379553"/>
                <a:gd name="connsiteX36" fmla="*/ 835819 w 2614612"/>
                <a:gd name="connsiteY36" fmla="*/ 186672 h 379553"/>
                <a:gd name="connsiteX37" fmla="*/ 802481 w 2614612"/>
                <a:gd name="connsiteY37" fmla="*/ 184290 h 379553"/>
                <a:gd name="connsiteX38" fmla="*/ 740569 w 2614612"/>
                <a:gd name="connsiteY38" fmla="*/ 139047 h 379553"/>
                <a:gd name="connsiteX39" fmla="*/ 688181 w 2614612"/>
                <a:gd name="connsiteY39" fmla="*/ 131903 h 379553"/>
                <a:gd name="connsiteX40" fmla="*/ 616744 w 2614612"/>
                <a:gd name="connsiteY40" fmla="*/ 131903 h 379553"/>
                <a:gd name="connsiteX41" fmla="*/ 571500 w 2614612"/>
                <a:gd name="connsiteY41" fmla="*/ 117615 h 379553"/>
                <a:gd name="connsiteX42" fmla="*/ 538162 w 2614612"/>
                <a:gd name="connsiteY42" fmla="*/ 98565 h 379553"/>
                <a:gd name="connsiteX43" fmla="*/ 511969 w 2614612"/>
                <a:gd name="connsiteY43" fmla="*/ 86659 h 379553"/>
                <a:gd name="connsiteX44" fmla="*/ 473869 w 2614612"/>
                <a:gd name="connsiteY44" fmla="*/ 81897 h 379553"/>
                <a:gd name="connsiteX45" fmla="*/ 461962 w 2614612"/>
                <a:gd name="connsiteY45" fmla="*/ 77134 h 379553"/>
                <a:gd name="connsiteX46" fmla="*/ 445294 w 2614612"/>
                <a:gd name="connsiteY46" fmla="*/ 100947 h 379553"/>
                <a:gd name="connsiteX47" fmla="*/ 464344 w 2614612"/>
                <a:gd name="connsiteY47" fmla="*/ 146192 h 379553"/>
                <a:gd name="connsiteX48" fmla="*/ 383382 w 2614612"/>
                <a:gd name="connsiteY48" fmla="*/ 139046 h 379553"/>
                <a:gd name="connsiteX49" fmla="*/ 354806 w 2614612"/>
                <a:gd name="connsiteY49" fmla="*/ 84278 h 379553"/>
                <a:gd name="connsiteX50" fmla="*/ 285750 w 2614612"/>
                <a:gd name="connsiteY50" fmla="*/ 53322 h 379553"/>
                <a:gd name="connsiteX51" fmla="*/ 197644 w 2614612"/>
                <a:gd name="connsiteY51" fmla="*/ 29509 h 379553"/>
                <a:gd name="connsiteX52" fmla="*/ 133350 w 2614612"/>
                <a:gd name="connsiteY52" fmla="*/ 12840 h 379553"/>
                <a:gd name="connsiteX53" fmla="*/ 57150 w 2614612"/>
                <a:gd name="connsiteY53" fmla="*/ 934 h 379553"/>
                <a:gd name="connsiteX54" fmla="*/ 19050 w 2614612"/>
                <a:gd name="connsiteY54" fmla="*/ 10460 h 379553"/>
                <a:gd name="connsiteX55" fmla="*/ 0 w 2614612"/>
                <a:gd name="connsiteY55" fmla="*/ 86660 h 379553"/>
                <a:gd name="connsiteX0" fmla="*/ 0 w 2614612"/>
                <a:gd name="connsiteY0" fmla="*/ 86660 h 379553"/>
                <a:gd name="connsiteX1" fmla="*/ 261937 w 2614612"/>
                <a:gd name="connsiteY1" fmla="*/ 112852 h 379553"/>
                <a:gd name="connsiteX2" fmla="*/ 371475 w 2614612"/>
                <a:gd name="connsiteY2" fmla="*/ 129522 h 379553"/>
                <a:gd name="connsiteX3" fmla="*/ 452438 w 2614612"/>
                <a:gd name="connsiteY3" fmla="*/ 146190 h 379553"/>
                <a:gd name="connsiteX4" fmla="*/ 614362 w 2614612"/>
                <a:gd name="connsiteY4" fmla="*/ 184290 h 379553"/>
                <a:gd name="connsiteX5" fmla="*/ 854869 w 2614612"/>
                <a:gd name="connsiteY5" fmla="*/ 222390 h 379553"/>
                <a:gd name="connsiteX6" fmla="*/ 1033462 w 2614612"/>
                <a:gd name="connsiteY6" fmla="*/ 253347 h 379553"/>
                <a:gd name="connsiteX7" fmla="*/ 1262062 w 2614612"/>
                <a:gd name="connsiteY7" fmla="*/ 284303 h 379553"/>
                <a:gd name="connsiteX8" fmla="*/ 1626394 w 2614612"/>
                <a:gd name="connsiteY8" fmla="*/ 329547 h 379553"/>
                <a:gd name="connsiteX9" fmla="*/ 1952625 w 2614612"/>
                <a:gd name="connsiteY9" fmla="*/ 358122 h 379553"/>
                <a:gd name="connsiteX10" fmla="*/ 2207419 w 2614612"/>
                <a:gd name="connsiteY10" fmla="*/ 372409 h 379553"/>
                <a:gd name="connsiteX11" fmla="*/ 2405062 w 2614612"/>
                <a:gd name="connsiteY11" fmla="*/ 379553 h 379553"/>
                <a:gd name="connsiteX12" fmla="*/ 2559844 w 2614612"/>
                <a:gd name="connsiteY12" fmla="*/ 367647 h 379553"/>
                <a:gd name="connsiteX13" fmla="*/ 2614612 w 2614612"/>
                <a:gd name="connsiteY13" fmla="*/ 362884 h 379553"/>
                <a:gd name="connsiteX14" fmla="*/ 2597944 w 2614612"/>
                <a:gd name="connsiteY14" fmla="*/ 308115 h 379553"/>
                <a:gd name="connsiteX15" fmla="*/ 2390775 w 2614612"/>
                <a:gd name="connsiteY15" fmla="*/ 315259 h 379553"/>
                <a:gd name="connsiteX16" fmla="*/ 2214562 w 2614612"/>
                <a:gd name="connsiteY16" fmla="*/ 308115 h 379553"/>
                <a:gd name="connsiteX17" fmla="*/ 2188369 w 2614612"/>
                <a:gd name="connsiteY17" fmla="*/ 305734 h 379553"/>
                <a:gd name="connsiteX18" fmla="*/ 1993106 w 2614612"/>
                <a:gd name="connsiteY18" fmla="*/ 286684 h 379553"/>
                <a:gd name="connsiteX19" fmla="*/ 1745456 w 2614612"/>
                <a:gd name="connsiteY19" fmla="*/ 248584 h 379553"/>
                <a:gd name="connsiteX20" fmla="*/ 1574006 w 2614612"/>
                <a:gd name="connsiteY20" fmla="*/ 222390 h 379553"/>
                <a:gd name="connsiteX21" fmla="*/ 1483519 w 2614612"/>
                <a:gd name="connsiteY21" fmla="*/ 193815 h 379553"/>
                <a:gd name="connsiteX22" fmla="*/ 1364456 w 2614612"/>
                <a:gd name="connsiteY22" fmla="*/ 150953 h 379553"/>
                <a:gd name="connsiteX23" fmla="*/ 1283494 w 2614612"/>
                <a:gd name="connsiteY23" fmla="*/ 150953 h 379553"/>
                <a:gd name="connsiteX24" fmla="*/ 1226344 w 2614612"/>
                <a:gd name="connsiteY24" fmla="*/ 150953 h 379553"/>
                <a:gd name="connsiteX25" fmla="*/ 1190625 w 2614612"/>
                <a:gd name="connsiteY25" fmla="*/ 172384 h 379553"/>
                <a:gd name="connsiteX26" fmla="*/ 1181100 w 2614612"/>
                <a:gd name="connsiteY26" fmla="*/ 181909 h 379553"/>
                <a:gd name="connsiteX27" fmla="*/ 1145381 w 2614612"/>
                <a:gd name="connsiteY27" fmla="*/ 167622 h 379553"/>
                <a:gd name="connsiteX28" fmla="*/ 1104900 w 2614612"/>
                <a:gd name="connsiteY28" fmla="*/ 150953 h 379553"/>
                <a:gd name="connsiteX29" fmla="*/ 1047750 w 2614612"/>
                <a:gd name="connsiteY29" fmla="*/ 146190 h 379553"/>
                <a:gd name="connsiteX30" fmla="*/ 1031081 w 2614612"/>
                <a:gd name="connsiteY30" fmla="*/ 158097 h 379553"/>
                <a:gd name="connsiteX31" fmla="*/ 988219 w 2614612"/>
                <a:gd name="connsiteY31" fmla="*/ 196197 h 379553"/>
                <a:gd name="connsiteX32" fmla="*/ 973931 w 2614612"/>
                <a:gd name="connsiteY32" fmla="*/ 210484 h 379553"/>
                <a:gd name="connsiteX33" fmla="*/ 950119 w 2614612"/>
                <a:gd name="connsiteY33" fmla="*/ 208103 h 379553"/>
                <a:gd name="connsiteX34" fmla="*/ 907256 w 2614612"/>
                <a:gd name="connsiteY34" fmla="*/ 189053 h 379553"/>
                <a:gd name="connsiteX35" fmla="*/ 883444 w 2614612"/>
                <a:gd name="connsiteY35" fmla="*/ 179528 h 379553"/>
                <a:gd name="connsiteX36" fmla="*/ 835819 w 2614612"/>
                <a:gd name="connsiteY36" fmla="*/ 186672 h 379553"/>
                <a:gd name="connsiteX37" fmla="*/ 802481 w 2614612"/>
                <a:gd name="connsiteY37" fmla="*/ 184290 h 379553"/>
                <a:gd name="connsiteX38" fmla="*/ 740569 w 2614612"/>
                <a:gd name="connsiteY38" fmla="*/ 139047 h 379553"/>
                <a:gd name="connsiteX39" fmla="*/ 688181 w 2614612"/>
                <a:gd name="connsiteY39" fmla="*/ 131903 h 379553"/>
                <a:gd name="connsiteX40" fmla="*/ 616744 w 2614612"/>
                <a:gd name="connsiteY40" fmla="*/ 131903 h 379553"/>
                <a:gd name="connsiteX41" fmla="*/ 571500 w 2614612"/>
                <a:gd name="connsiteY41" fmla="*/ 117615 h 379553"/>
                <a:gd name="connsiteX42" fmla="*/ 538162 w 2614612"/>
                <a:gd name="connsiteY42" fmla="*/ 98565 h 379553"/>
                <a:gd name="connsiteX43" fmla="*/ 511969 w 2614612"/>
                <a:gd name="connsiteY43" fmla="*/ 86659 h 379553"/>
                <a:gd name="connsiteX44" fmla="*/ 473869 w 2614612"/>
                <a:gd name="connsiteY44" fmla="*/ 81897 h 379553"/>
                <a:gd name="connsiteX45" fmla="*/ 461962 w 2614612"/>
                <a:gd name="connsiteY45" fmla="*/ 77134 h 379553"/>
                <a:gd name="connsiteX46" fmla="*/ 464344 w 2614612"/>
                <a:gd name="connsiteY46" fmla="*/ 108091 h 379553"/>
                <a:gd name="connsiteX47" fmla="*/ 464344 w 2614612"/>
                <a:gd name="connsiteY47" fmla="*/ 146192 h 379553"/>
                <a:gd name="connsiteX48" fmla="*/ 383382 w 2614612"/>
                <a:gd name="connsiteY48" fmla="*/ 139046 h 379553"/>
                <a:gd name="connsiteX49" fmla="*/ 354806 w 2614612"/>
                <a:gd name="connsiteY49" fmla="*/ 84278 h 379553"/>
                <a:gd name="connsiteX50" fmla="*/ 285750 w 2614612"/>
                <a:gd name="connsiteY50" fmla="*/ 53322 h 379553"/>
                <a:gd name="connsiteX51" fmla="*/ 197644 w 2614612"/>
                <a:gd name="connsiteY51" fmla="*/ 29509 h 379553"/>
                <a:gd name="connsiteX52" fmla="*/ 133350 w 2614612"/>
                <a:gd name="connsiteY52" fmla="*/ 12840 h 379553"/>
                <a:gd name="connsiteX53" fmla="*/ 57150 w 2614612"/>
                <a:gd name="connsiteY53" fmla="*/ 934 h 379553"/>
                <a:gd name="connsiteX54" fmla="*/ 19050 w 2614612"/>
                <a:gd name="connsiteY54" fmla="*/ 10460 h 379553"/>
                <a:gd name="connsiteX55" fmla="*/ 0 w 2614612"/>
                <a:gd name="connsiteY55" fmla="*/ 86660 h 379553"/>
                <a:gd name="connsiteX0" fmla="*/ 0 w 2614612"/>
                <a:gd name="connsiteY0" fmla="*/ 86660 h 379553"/>
                <a:gd name="connsiteX1" fmla="*/ 261937 w 2614612"/>
                <a:gd name="connsiteY1" fmla="*/ 112852 h 379553"/>
                <a:gd name="connsiteX2" fmla="*/ 371475 w 2614612"/>
                <a:gd name="connsiteY2" fmla="*/ 129522 h 379553"/>
                <a:gd name="connsiteX3" fmla="*/ 452438 w 2614612"/>
                <a:gd name="connsiteY3" fmla="*/ 146190 h 379553"/>
                <a:gd name="connsiteX4" fmla="*/ 614362 w 2614612"/>
                <a:gd name="connsiteY4" fmla="*/ 184290 h 379553"/>
                <a:gd name="connsiteX5" fmla="*/ 854869 w 2614612"/>
                <a:gd name="connsiteY5" fmla="*/ 222390 h 379553"/>
                <a:gd name="connsiteX6" fmla="*/ 1033462 w 2614612"/>
                <a:gd name="connsiteY6" fmla="*/ 253347 h 379553"/>
                <a:gd name="connsiteX7" fmla="*/ 1262062 w 2614612"/>
                <a:gd name="connsiteY7" fmla="*/ 284303 h 379553"/>
                <a:gd name="connsiteX8" fmla="*/ 1626394 w 2614612"/>
                <a:gd name="connsiteY8" fmla="*/ 329547 h 379553"/>
                <a:gd name="connsiteX9" fmla="*/ 1952625 w 2614612"/>
                <a:gd name="connsiteY9" fmla="*/ 358122 h 379553"/>
                <a:gd name="connsiteX10" fmla="*/ 2207419 w 2614612"/>
                <a:gd name="connsiteY10" fmla="*/ 372409 h 379553"/>
                <a:gd name="connsiteX11" fmla="*/ 2405062 w 2614612"/>
                <a:gd name="connsiteY11" fmla="*/ 379553 h 379553"/>
                <a:gd name="connsiteX12" fmla="*/ 2559844 w 2614612"/>
                <a:gd name="connsiteY12" fmla="*/ 367647 h 379553"/>
                <a:gd name="connsiteX13" fmla="*/ 2614612 w 2614612"/>
                <a:gd name="connsiteY13" fmla="*/ 362884 h 379553"/>
                <a:gd name="connsiteX14" fmla="*/ 2597944 w 2614612"/>
                <a:gd name="connsiteY14" fmla="*/ 308115 h 379553"/>
                <a:gd name="connsiteX15" fmla="*/ 2390775 w 2614612"/>
                <a:gd name="connsiteY15" fmla="*/ 315259 h 379553"/>
                <a:gd name="connsiteX16" fmla="*/ 2214562 w 2614612"/>
                <a:gd name="connsiteY16" fmla="*/ 308115 h 379553"/>
                <a:gd name="connsiteX17" fmla="*/ 2188369 w 2614612"/>
                <a:gd name="connsiteY17" fmla="*/ 305734 h 379553"/>
                <a:gd name="connsiteX18" fmla="*/ 1993106 w 2614612"/>
                <a:gd name="connsiteY18" fmla="*/ 286684 h 379553"/>
                <a:gd name="connsiteX19" fmla="*/ 1745456 w 2614612"/>
                <a:gd name="connsiteY19" fmla="*/ 248584 h 379553"/>
                <a:gd name="connsiteX20" fmla="*/ 1574006 w 2614612"/>
                <a:gd name="connsiteY20" fmla="*/ 222390 h 379553"/>
                <a:gd name="connsiteX21" fmla="*/ 1483519 w 2614612"/>
                <a:gd name="connsiteY21" fmla="*/ 193815 h 379553"/>
                <a:gd name="connsiteX22" fmla="*/ 1364456 w 2614612"/>
                <a:gd name="connsiteY22" fmla="*/ 150953 h 379553"/>
                <a:gd name="connsiteX23" fmla="*/ 1283494 w 2614612"/>
                <a:gd name="connsiteY23" fmla="*/ 150953 h 379553"/>
                <a:gd name="connsiteX24" fmla="*/ 1226344 w 2614612"/>
                <a:gd name="connsiteY24" fmla="*/ 150953 h 379553"/>
                <a:gd name="connsiteX25" fmla="*/ 1190625 w 2614612"/>
                <a:gd name="connsiteY25" fmla="*/ 172384 h 379553"/>
                <a:gd name="connsiteX26" fmla="*/ 1181100 w 2614612"/>
                <a:gd name="connsiteY26" fmla="*/ 181909 h 379553"/>
                <a:gd name="connsiteX27" fmla="*/ 1145381 w 2614612"/>
                <a:gd name="connsiteY27" fmla="*/ 167622 h 379553"/>
                <a:gd name="connsiteX28" fmla="*/ 1104900 w 2614612"/>
                <a:gd name="connsiteY28" fmla="*/ 150953 h 379553"/>
                <a:gd name="connsiteX29" fmla="*/ 1047750 w 2614612"/>
                <a:gd name="connsiteY29" fmla="*/ 146190 h 379553"/>
                <a:gd name="connsiteX30" fmla="*/ 1031081 w 2614612"/>
                <a:gd name="connsiteY30" fmla="*/ 158097 h 379553"/>
                <a:gd name="connsiteX31" fmla="*/ 988219 w 2614612"/>
                <a:gd name="connsiteY31" fmla="*/ 196197 h 379553"/>
                <a:gd name="connsiteX32" fmla="*/ 973931 w 2614612"/>
                <a:gd name="connsiteY32" fmla="*/ 210484 h 379553"/>
                <a:gd name="connsiteX33" fmla="*/ 950119 w 2614612"/>
                <a:gd name="connsiteY33" fmla="*/ 208103 h 379553"/>
                <a:gd name="connsiteX34" fmla="*/ 907256 w 2614612"/>
                <a:gd name="connsiteY34" fmla="*/ 189053 h 379553"/>
                <a:gd name="connsiteX35" fmla="*/ 883444 w 2614612"/>
                <a:gd name="connsiteY35" fmla="*/ 179528 h 379553"/>
                <a:gd name="connsiteX36" fmla="*/ 835819 w 2614612"/>
                <a:gd name="connsiteY36" fmla="*/ 186672 h 379553"/>
                <a:gd name="connsiteX37" fmla="*/ 802481 w 2614612"/>
                <a:gd name="connsiteY37" fmla="*/ 184290 h 379553"/>
                <a:gd name="connsiteX38" fmla="*/ 740569 w 2614612"/>
                <a:gd name="connsiteY38" fmla="*/ 139047 h 379553"/>
                <a:gd name="connsiteX39" fmla="*/ 688181 w 2614612"/>
                <a:gd name="connsiteY39" fmla="*/ 131903 h 379553"/>
                <a:gd name="connsiteX40" fmla="*/ 616744 w 2614612"/>
                <a:gd name="connsiteY40" fmla="*/ 131903 h 379553"/>
                <a:gd name="connsiteX41" fmla="*/ 571500 w 2614612"/>
                <a:gd name="connsiteY41" fmla="*/ 117615 h 379553"/>
                <a:gd name="connsiteX42" fmla="*/ 538162 w 2614612"/>
                <a:gd name="connsiteY42" fmla="*/ 98565 h 379553"/>
                <a:gd name="connsiteX43" fmla="*/ 511969 w 2614612"/>
                <a:gd name="connsiteY43" fmla="*/ 86659 h 379553"/>
                <a:gd name="connsiteX44" fmla="*/ 473869 w 2614612"/>
                <a:gd name="connsiteY44" fmla="*/ 81897 h 379553"/>
                <a:gd name="connsiteX45" fmla="*/ 461962 w 2614612"/>
                <a:gd name="connsiteY45" fmla="*/ 77134 h 379553"/>
                <a:gd name="connsiteX46" fmla="*/ 464344 w 2614612"/>
                <a:gd name="connsiteY46" fmla="*/ 108091 h 379553"/>
                <a:gd name="connsiteX47" fmla="*/ 457200 w 2614612"/>
                <a:gd name="connsiteY47" fmla="*/ 131904 h 379553"/>
                <a:gd name="connsiteX48" fmla="*/ 383382 w 2614612"/>
                <a:gd name="connsiteY48" fmla="*/ 139046 h 379553"/>
                <a:gd name="connsiteX49" fmla="*/ 354806 w 2614612"/>
                <a:gd name="connsiteY49" fmla="*/ 84278 h 379553"/>
                <a:gd name="connsiteX50" fmla="*/ 285750 w 2614612"/>
                <a:gd name="connsiteY50" fmla="*/ 53322 h 379553"/>
                <a:gd name="connsiteX51" fmla="*/ 197644 w 2614612"/>
                <a:gd name="connsiteY51" fmla="*/ 29509 h 379553"/>
                <a:gd name="connsiteX52" fmla="*/ 133350 w 2614612"/>
                <a:gd name="connsiteY52" fmla="*/ 12840 h 379553"/>
                <a:gd name="connsiteX53" fmla="*/ 57150 w 2614612"/>
                <a:gd name="connsiteY53" fmla="*/ 934 h 379553"/>
                <a:gd name="connsiteX54" fmla="*/ 19050 w 2614612"/>
                <a:gd name="connsiteY54" fmla="*/ 10460 h 379553"/>
                <a:gd name="connsiteX55" fmla="*/ 0 w 2614612"/>
                <a:gd name="connsiteY55" fmla="*/ 86660 h 379553"/>
                <a:gd name="connsiteX0" fmla="*/ 0 w 2614612"/>
                <a:gd name="connsiteY0" fmla="*/ 86660 h 379553"/>
                <a:gd name="connsiteX1" fmla="*/ 261937 w 2614612"/>
                <a:gd name="connsiteY1" fmla="*/ 112852 h 379553"/>
                <a:gd name="connsiteX2" fmla="*/ 371475 w 2614612"/>
                <a:gd name="connsiteY2" fmla="*/ 129522 h 379553"/>
                <a:gd name="connsiteX3" fmla="*/ 452438 w 2614612"/>
                <a:gd name="connsiteY3" fmla="*/ 146190 h 379553"/>
                <a:gd name="connsiteX4" fmla="*/ 614362 w 2614612"/>
                <a:gd name="connsiteY4" fmla="*/ 184290 h 379553"/>
                <a:gd name="connsiteX5" fmla="*/ 854869 w 2614612"/>
                <a:gd name="connsiteY5" fmla="*/ 222390 h 379553"/>
                <a:gd name="connsiteX6" fmla="*/ 1033462 w 2614612"/>
                <a:gd name="connsiteY6" fmla="*/ 253347 h 379553"/>
                <a:gd name="connsiteX7" fmla="*/ 1262062 w 2614612"/>
                <a:gd name="connsiteY7" fmla="*/ 284303 h 379553"/>
                <a:gd name="connsiteX8" fmla="*/ 1626394 w 2614612"/>
                <a:gd name="connsiteY8" fmla="*/ 329547 h 379553"/>
                <a:gd name="connsiteX9" fmla="*/ 1952625 w 2614612"/>
                <a:gd name="connsiteY9" fmla="*/ 358122 h 379553"/>
                <a:gd name="connsiteX10" fmla="*/ 2207419 w 2614612"/>
                <a:gd name="connsiteY10" fmla="*/ 372409 h 379553"/>
                <a:gd name="connsiteX11" fmla="*/ 2405062 w 2614612"/>
                <a:gd name="connsiteY11" fmla="*/ 379553 h 379553"/>
                <a:gd name="connsiteX12" fmla="*/ 2559844 w 2614612"/>
                <a:gd name="connsiteY12" fmla="*/ 367647 h 379553"/>
                <a:gd name="connsiteX13" fmla="*/ 2614612 w 2614612"/>
                <a:gd name="connsiteY13" fmla="*/ 362884 h 379553"/>
                <a:gd name="connsiteX14" fmla="*/ 2597944 w 2614612"/>
                <a:gd name="connsiteY14" fmla="*/ 308115 h 379553"/>
                <a:gd name="connsiteX15" fmla="*/ 2390775 w 2614612"/>
                <a:gd name="connsiteY15" fmla="*/ 315259 h 379553"/>
                <a:gd name="connsiteX16" fmla="*/ 2214562 w 2614612"/>
                <a:gd name="connsiteY16" fmla="*/ 308115 h 379553"/>
                <a:gd name="connsiteX17" fmla="*/ 2188369 w 2614612"/>
                <a:gd name="connsiteY17" fmla="*/ 305734 h 379553"/>
                <a:gd name="connsiteX18" fmla="*/ 1993106 w 2614612"/>
                <a:gd name="connsiteY18" fmla="*/ 286684 h 379553"/>
                <a:gd name="connsiteX19" fmla="*/ 1745456 w 2614612"/>
                <a:gd name="connsiteY19" fmla="*/ 248584 h 379553"/>
                <a:gd name="connsiteX20" fmla="*/ 1574006 w 2614612"/>
                <a:gd name="connsiteY20" fmla="*/ 222390 h 379553"/>
                <a:gd name="connsiteX21" fmla="*/ 1483519 w 2614612"/>
                <a:gd name="connsiteY21" fmla="*/ 193815 h 379553"/>
                <a:gd name="connsiteX22" fmla="*/ 1364456 w 2614612"/>
                <a:gd name="connsiteY22" fmla="*/ 150953 h 379553"/>
                <a:gd name="connsiteX23" fmla="*/ 1283494 w 2614612"/>
                <a:gd name="connsiteY23" fmla="*/ 150953 h 379553"/>
                <a:gd name="connsiteX24" fmla="*/ 1226344 w 2614612"/>
                <a:gd name="connsiteY24" fmla="*/ 150953 h 379553"/>
                <a:gd name="connsiteX25" fmla="*/ 1190625 w 2614612"/>
                <a:gd name="connsiteY25" fmla="*/ 172384 h 379553"/>
                <a:gd name="connsiteX26" fmla="*/ 1181100 w 2614612"/>
                <a:gd name="connsiteY26" fmla="*/ 181909 h 379553"/>
                <a:gd name="connsiteX27" fmla="*/ 1145381 w 2614612"/>
                <a:gd name="connsiteY27" fmla="*/ 167622 h 379553"/>
                <a:gd name="connsiteX28" fmla="*/ 1104900 w 2614612"/>
                <a:gd name="connsiteY28" fmla="*/ 150953 h 379553"/>
                <a:gd name="connsiteX29" fmla="*/ 1047750 w 2614612"/>
                <a:gd name="connsiteY29" fmla="*/ 146190 h 379553"/>
                <a:gd name="connsiteX30" fmla="*/ 1031081 w 2614612"/>
                <a:gd name="connsiteY30" fmla="*/ 158097 h 379553"/>
                <a:gd name="connsiteX31" fmla="*/ 988219 w 2614612"/>
                <a:gd name="connsiteY31" fmla="*/ 196197 h 379553"/>
                <a:gd name="connsiteX32" fmla="*/ 973931 w 2614612"/>
                <a:gd name="connsiteY32" fmla="*/ 210484 h 379553"/>
                <a:gd name="connsiteX33" fmla="*/ 950119 w 2614612"/>
                <a:gd name="connsiteY33" fmla="*/ 208103 h 379553"/>
                <a:gd name="connsiteX34" fmla="*/ 907256 w 2614612"/>
                <a:gd name="connsiteY34" fmla="*/ 189053 h 379553"/>
                <a:gd name="connsiteX35" fmla="*/ 883444 w 2614612"/>
                <a:gd name="connsiteY35" fmla="*/ 179528 h 379553"/>
                <a:gd name="connsiteX36" fmla="*/ 835819 w 2614612"/>
                <a:gd name="connsiteY36" fmla="*/ 186672 h 379553"/>
                <a:gd name="connsiteX37" fmla="*/ 802481 w 2614612"/>
                <a:gd name="connsiteY37" fmla="*/ 184290 h 379553"/>
                <a:gd name="connsiteX38" fmla="*/ 740569 w 2614612"/>
                <a:gd name="connsiteY38" fmla="*/ 139047 h 379553"/>
                <a:gd name="connsiteX39" fmla="*/ 688181 w 2614612"/>
                <a:gd name="connsiteY39" fmla="*/ 131903 h 379553"/>
                <a:gd name="connsiteX40" fmla="*/ 616744 w 2614612"/>
                <a:gd name="connsiteY40" fmla="*/ 131903 h 379553"/>
                <a:gd name="connsiteX41" fmla="*/ 571500 w 2614612"/>
                <a:gd name="connsiteY41" fmla="*/ 117615 h 379553"/>
                <a:gd name="connsiteX42" fmla="*/ 538162 w 2614612"/>
                <a:gd name="connsiteY42" fmla="*/ 98565 h 379553"/>
                <a:gd name="connsiteX43" fmla="*/ 511969 w 2614612"/>
                <a:gd name="connsiteY43" fmla="*/ 86659 h 379553"/>
                <a:gd name="connsiteX44" fmla="*/ 473869 w 2614612"/>
                <a:gd name="connsiteY44" fmla="*/ 81897 h 379553"/>
                <a:gd name="connsiteX45" fmla="*/ 461962 w 2614612"/>
                <a:gd name="connsiteY45" fmla="*/ 77134 h 379553"/>
                <a:gd name="connsiteX46" fmla="*/ 454819 w 2614612"/>
                <a:gd name="connsiteY46" fmla="*/ 108091 h 379553"/>
                <a:gd name="connsiteX47" fmla="*/ 457200 w 2614612"/>
                <a:gd name="connsiteY47" fmla="*/ 131904 h 379553"/>
                <a:gd name="connsiteX48" fmla="*/ 383382 w 2614612"/>
                <a:gd name="connsiteY48" fmla="*/ 139046 h 379553"/>
                <a:gd name="connsiteX49" fmla="*/ 354806 w 2614612"/>
                <a:gd name="connsiteY49" fmla="*/ 84278 h 379553"/>
                <a:gd name="connsiteX50" fmla="*/ 285750 w 2614612"/>
                <a:gd name="connsiteY50" fmla="*/ 53322 h 379553"/>
                <a:gd name="connsiteX51" fmla="*/ 197644 w 2614612"/>
                <a:gd name="connsiteY51" fmla="*/ 29509 h 379553"/>
                <a:gd name="connsiteX52" fmla="*/ 133350 w 2614612"/>
                <a:gd name="connsiteY52" fmla="*/ 12840 h 379553"/>
                <a:gd name="connsiteX53" fmla="*/ 57150 w 2614612"/>
                <a:gd name="connsiteY53" fmla="*/ 934 h 379553"/>
                <a:gd name="connsiteX54" fmla="*/ 19050 w 2614612"/>
                <a:gd name="connsiteY54" fmla="*/ 10460 h 379553"/>
                <a:gd name="connsiteX55" fmla="*/ 0 w 2614612"/>
                <a:gd name="connsiteY55" fmla="*/ 86660 h 379553"/>
                <a:gd name="connsiteX0" fmla="*/ 0 w 2595562"/>
                <a:gd name="connsiteY0" fmla="*/ 10460 h 379553"/>
                <a:gd name="connsiteX1" fmla="*/ 242887 w 2595562"/>
                <a:gd name="connsiteY1" fmla="*/ 112852 h 379553"/>
                <a:gd name="connsiteX2" fmla="*/ 352425 w 2595562"/>
                <a:gd name="connsiteY2" fmla="*/ 129522 h 379553"/>
                <a:gd name="connsiteX3" fmla="*/ 433388 w 2595562"/>
                <a:gd name="connsiteY3" fmla="*/ 146190 h 379553"/>
                <a:gd name="connsiteX4" fmla="*/ 595312 w 2595562"/>
                <a:gd name="connsiteY4" fmla="*/ 184290 h 379553"/>
                <a:gd name="connsiteX5" fmla="*/ 835819 w 2595562"/>
                <a:gd name="connsiteY5" fmla="*/ 222390 h 379553"/>
                <a:gd name="connsiteX6" fmla="*/ 1014412 w 2595562"/>
                <a:gd name="connsiteY6" fmla="*/ 253347 h 379553"/>
                <a:gd name="connsiteX7" fmla="*/ 1243012 w 2595562"/>
                <a:gd name="connsiteY7" fmla="*/ 284303 h 379553"/>
                <a:gd name="connsiteX8" fmla="*/ 1607344 w 2595562"/>
                <a:gd name="connsiteY8" fmla="*/ 329547 h 379553"/>
                <a:gd name="connsiteX9" fmla="*/ 1933575 w 2595562"/>
                <a:gd name="connsiteY9" fmla="*/ 358122 h 379553"/>
                <a:gd name="connsiteX10" fmla="*/ 2188369 w 2595562"/>
                <a:gd name="connsiteY10" fmla="*/ 372409 h 379553"/>
                <a:gd name="connsiteX11" fmla="*/ 2386012 w 2595562"/>
                <a:gd name="connsiteY11" fmla="*/ 379553 h 379553"/>
                <a:gd name="connsiteX12" fmla="*/ 2540794 w 2595562"/>
                <a:gd name="connsiteY12" fmla="*/ 367647 h 379553"/>
                <a:gd name="connsiteX13" fmla="*/ 2595562 w 2595562"/>
                <a:gd name="connsiteY13" fmla="*/ 362884 h 379553"/>
                <a:gd name="connsiteX14" fmla="*/ 2578894 w 2595562"/>
                <a:gd name="connsiteY14" fmla="*/ 308115 h 379553"/>
                <a:gd name="connsiteX15" fmla="*/ 2371725 w 2595562"/>
                <a:gd name="connsiteY15" fmla="*/ 315259 h 379553"/>
                <a:gd name="connsiteX16" fmla="*/ 2195512 w 2595562"/>
                <a:gd name="connsiteY16" fmla="*/ 308115 h 379553"/>
                <a:gd name="connsiteX17" fmla="*/ 2169319 w 2595562"/>
                <a:gd name="connsiteY17" fmla="*/ 305734 h 379553"/>
                <a:gd name="connsiteX18" fmla="*/ 1974056 w 2595562"/>
                <a:gd name="connsiteY18" fmla="*/ 286684 h 379553"/>
                <a:gd name="connsiteX19" fmla="*/ 1726406 w 2595562"/>
                <a:gd name="connsiteY19" fmla="*/ 248584 h 379553"/>
                <a:gd name="connsiteX20" fmla="*/ 1554956 w 2595562"/>
                <a:gd name="connsiteY20" fmla="*/ 222390 h 379553"/>
                <a:gd name="connsiteX21" fmla="*/ 1464469 w 2595562"/>
                <a:gd name="connsiteY21" fmla="*/ 193815 h 379553"/>
                <a:gd name="connsiteX22" fmla="*/ 1345406 w 2595562"/>
                <a:gd name="connsiteY22" fmla="*/ 150953 h 379553"/>
                <a:gd name="connsiteX23" fmla="*/ 1264444 w 2595562"/>
                <a:gd name="connsiteY23" fmla="*/ 150953 h 379553"/>
                <a:gd name="connsiteX24" fmla="*/ 1207294 w 2595562"/>
                <a:gd name="connsiteY24" fmla="*/ 150953 h 379553"/>
                <a:gd name="connsiteX25" fmla="*/ 1171575 w 2595562"/>
                <a:gd name="connsiteY25" fmla="*/ 172384 h 379553"/>
                <a:gd name="connsiteX26" fmla="*/ 1162050 w 2595562"/>
                <a:gd name="connsiteY26" fmla="*/ 181909 h 379553"/>
                <a:gd name="connsiteX27" fmla="*/ 1126331 w 2595562"/>
                <a:gd name="connsiteY27" fmla="*/ 167622 h 379553"/>
                <a:gd name="connsiteX28" fmla="*/ 1085850 w 2595562"/>
                <a:gd name="connsiteY28" fmla="*/ 150953 h 379553"/>
                <a:gd name="connsiteX29" fmla="*/ 1028700 w 2595562"/>
                <a:gd name="connsiteY29" fmla="*/ 146190 h 379553"/>
                <a:gd name="connsiteX30" fmla="*/ 1012031 w 2595562"/>
                <a:gd name="connsiteY30" fmla="*/ 158097 h 379553"/>
                <a:gd name="connsiteX31" fmla="*/ 969169 w 2595562"/>
                <a:gd name="connsiteY31" fmla="*/ 196197 h 379553"/>
                <a:gd name="connsiteX32" fmla="*/ 954881 w 2595562"/>
                <a:gd name="connsiteY32" fmla="*/ 210484 h 379553"/>
                <a:gd name="connsiteX33" fmla="*/ 931069 w 2595562"/>
                <a:gd name="connsiteY33" fmla="*/ 208103 h 379553"/>
                <a:gd name="connsiteX34" fmla="*/ 888206 w 2595562"/>
                <a:gd name="connsiteY34" fmla="*/ 189053 h 379553"/>
                <a:gd name="connsiteX35" fmla="*/ 864394 w 2595562"/>
                <a:gd name="connsiteY35" fmla="*/ 179528 h 379553"/>
                <a:gd name="connsiteX36" fmla="*/ 816769 w 2595562"/>
                <a:gd name="connsiteY36" fmla="*/ 186672 h 379553"/>
                <a:gd name="connsiteX37" fmla="*/ 783431 w 2595562"/>
                <a:gd name="connsiteY37" fmla="*/ 184290 h 379553"/>
                <a:gd name="connsiteX38" fmla="*/ 721519 w 2595562"/>
                <a:gd name="connsiteY38" fmla="*/ 139047 h 379553"/>
                <a:gd name="connsiteX39" fmla="*/ 669131 w 2595562"/>
                <a:gd name="connsiteY39" fmla="*/ 131903 h 379553"/>
                <a:gd name="connsiteX40" fmla="*/ 597694 w 2595562"/>
                <a:gd name="connsiteY40" fmla="*/ 131903 h 379553"/>
                <a:gd name="connsiteX41" fmla="*/ 552450 w 2595562"/>
                <a:gd name="connsiteY41" fmla="*/ 117615 h 379553"/>
                <a:gd name="connsiteX42" fmla="*/ 519112 w 2595562"/>
                <a:gd name="connsiteY42" fmla="*/ 98565 h 379553"/>
                <a:gd name="connsiteX43" fmla="*/ 492919 w 2595562"/>
                <a:gd name="connsiteY43" fmla="*/ 86659 h 379553"/>
                <a:gd name="connsiteX44" fmla="*/ 454819 w 2595562"/>
                <a:gd name="connsiteY44" fmla="*/ 81897 h 379553"/>
                <a:gd name="connsiteX45" fmla="*/ 442912 w 2595562"/>
                <a:gd name="connsiteY45" fmla="*/ 77134 h 379553"/>
                <a:gd name="connsiteX46" fmla="*/ 435769 w 2595562"/>
                <a:gd name="connsiteY46" fmla="*/ 108091 h 379553"/>
                <a:gd name="connsiteX47" fmla="*/ 438150 w 2595562"/>
                <a:gd name="connsiteY47" fmla="*/ 131904 h 379553"/>
                <a:gd name="connsiteX48" fmla="*/ 364332 w 2595562"/>
                <a:gd name="connsiteY48" fmla="*/ 139046 h 379553"/>
                <a:gd name="connsiteX49" fmla="*/ 335756 w 2595562"/>
                <a:gd name="connsiteY49" fmla="*/ 84278 h 379553"/>
                <a:gd name="connsiteX50" fmla="*/ 266700 w 2595562"/>
                <a:gd name="connsiteY50" fmla="*/ 53322 h 379553"/>
                <a:gd name="connsiteX51" fmla="*/ 178594 w 2595562"/>
                <a:gd name="connsiteY51" fmla="*/ 29509 h 379553"/>
                <a:gd name="connsiteX52" fmla="*/ 114300 w 2595562"/>
                <a:gd name="connsiteY52" fmla="*/ 12840 h 379553"/>
                <a:gd name="connsiteX53" fmla="*/ 38100 w 2595562"/>
                <a:gd name="connsiteY53" fmla="*/ 934 h 379553"/>
                <a:gd name="connsiteX54" fmla="*/ 0 w 2595562"/>
                <a:gd name="connsiteY54" fmla="*/ 10460 h 379553"/>
                <a:gd name="connsiteX0" fmla="*/ 0 w 2557462"/>
                <a:gd name="connsiteY0" fmla="*/ 0 h 378619"/>
                <a:gd name="connsiteX1" fmla="*/ 204787 w 2557462"/>
                <a:gd name="connsiteY1" fmla="*/ 111918 h 378619"/>
                <a:gd name="connsiteX2" fmla="*/ 314325 w 2557462"/>
                <a:gd name="connsiteY2" fmla="*/ 128588 h 378619"/>
                <a:gd name="connsiteX3" fmla="*/ 395288 w 2557462"/>
                <a:gd name="connsiteY3" fmla="*/ 145256 h 378619"/>
                <a:gd name="connsiteX4" fmla="*/ 557212 w 2557462"/>
                <a:gd name="connsiteY4" fmla="*/ 183356 h 378619"/>
                <a:gd name="connsiteX5" fmla="*/ 797719 w 2557462"/>
                <a:gd name="connsiteY5" fmla="*/ 221456 h 378619"/>
                <a:gd name="connsiteX6" fmla="*/ 976312 w 2557462"/>
                <a:gd name="connsiteY6" fmla="*/ 252413 h 378619"/>
                <a:gd name="connsiteX7" fmla="*/ 1204912 w 2557462"/>
                <a:gd name="connsiteY7" fmla="*/ 283369 h 378619"/>
                <a:gd name="connsiteX8" fmla="*/ 1569244 w 2557462"/>
                <a:gd name="connsiteY8" fmla="*/ 328613 h 378619"/>
                <a:gd name="connsiteX9" fmla="*/ 1895475 w 2557462"/>
                <a:gd name="connsiteY9" fmla="*/ 357188 h 378619"/>
                <a:gd name="connsiteX10" fmla="*/ 2150269 w 2557462"/>
                <a:gd name="connsiteY10" fmla="*/ 371475 h 378619"/>
                <a:gd name="connsiteX11" fmla="*/ 2347912 w 2557462"/>
                <a:gd name="connsiteY11" fmla="*/ 378619 h 378619"/>
                <a:gd name="connsiteX12" fmla="*/ 2502694 w 2557462"/>
                <a:gd name="connsiteY12" fmla="*/ 366713 h 378619"/>
                <a:gd name="connsiteX13" fmla="*/ 2557462 w 2557462"/>
                <a:gd name="connsiteY13" fmla="*/ 361950 h 378619"/>
                <a:gd name="connsiteX14" fmla="*/ 2540794 w 2557462"/>
                <a:gd name="connsiteY14" fmla="*/ 307181 h 378619"/>
                <a:gd name="connsiteX15" fmla="*/ 2333625 w 2557462"/>
                <a:gd name="connsiteY15" fmla="*/ 314325 h 378619"/>
                <a:gd name="connsiteX16" fmla="*/ 2157412 w 2557462"/>
                <a:gd name="connsiteY16" fmla="*/ 307181 h 378619"/>
                <a:gd name="connsiteX17" fmla="*/ 2131219 w 2557462"/>
                <a:gd name="connsiteY17" fmla="*/ 304800 h 378619"/>
                <a:gd name="connsiteX18" fmla="*/ 1935956 w 2557462"/>
                <a:gd name="connsiteY18" fmla="*/ 285750 h 378619"/>
                <a:gd name="connsiteX19" fmla="*/ 1688306 w 2557462"/>
                <a:gd name="connsiteY19" fmla="*/ 247650 h 378619"/>
                <a:gd name="connsiteX20" fmla="*/ 1516856 w 2557462"/>
                <a:gd name="connsiteY20" fmla="*/ 221456 h 378619"/>
                <a:gd name="connsiteX21" fmla="*/ 1426369 w 2557462"/>
                <a:gd name="connsiteY21" fmla="*/ 192881 h 378619"/>
                <a:gd name="connsiteX22" fmla="*/ 1307306 w 2557462"/>
                <a:gd name="connsiteY22" fmla="*/ 150019 h 378619"/>
                <a:gd name="connsiteX23" fmla="*/ 1226344 w 2557462"/>
                <a:gd name="connsiteY23" fmla="*/ 150019 h 378619"/>
                <a:gd name="connsiteX24" fmla="*/ 1169194 w 2557462"/>
                <a:gd name="connsiteY24" fmla="*/ 150019 h 378619"/>
                <a:gd name="connsiteX25" fmla="*/ 1133475 w 2557462"/>
                <a:gd name="connsiteY25" fmla="*/ 171450 h 378619"/>
                <a:gd name="connsiteX26" fmla="*/ 1123950 w 2557462"/>
                <a:gd name="connsiteY26" fmla="*/ 180975 h 378619"/>
                <a:gd name="connsiteX27" fmla="*/ 1088231 w 2557462"/>
                <a:gd name="connsiteY27" fmla="*/ 166688 h 378619"/>
                <a:gd name="connsiteX28" fmla="*/ 1047750 w 2557462"/>
                <a:gd name="connsiteY28" fmla="*/ 150019 h 378619"/>
                <a:gd name="connsiteX29" fmla="*/ 990600 w 2557462"/>
                <a:gd name="connsiteY29" fmla="*/ 145256 h 378619"/>
                <a:gd name="connsiteX30" fmla="*/ 973931 w 2557462"/>
                <a:gd name="connsiteY30" fmla="*/ 157163 h 378619"/>
                <a:gd name="connsiteX31" fmla="*/ 931069 w 2557462"/>
                <a:gd name="connsiteY31" fmla="*/ 195263 h 378619"/>
                <a:gd name="connsiteX32" fmla="*/ 916781 w 2557462"/>
                <a:gd name="connsiteY32" fmla="*/ 209550 h 378619"/>
                <a:gd name="connsiteX33" fmla="*/ 892969 w 2557462"/>
                <a:gd name="connsiteY33" fmla="*/ 207169 h 378619"/>
                <a:gd name="connsiteX34" fmla="*/ 850106 w 2557462"/>
                <a:gd name="connsiteY34" fmla="*/ 188119 h 378619"/>
                <a:gd name="connsiteX35" fmla="*/ 826294 w 2557462"/>
                <a:gd name="connsiteY35" fmla="*/ 178594 h 378619"/>
                <a:gd name="connsiteX36" fmla="*/ 778669 w 2557462"/>
                <a:gd name="connsiteY36" fmla="*/ 185738 h 378619"/>
                <a:gd name="connsiteX37" fmla="*/ 745331 w 2557462"/>
                <a:gd name="connsiteY37" fmla="*/ 183356 h 378619"/>
                <a:gd name="connsiteX38" fmla="*/ 683419 w 2557462"/>
                <a:gd name="connsiteY38" fmla="*/ 138113 h 378619"/>
                <a:gd name="connsiteX39" fmla="*/ 631031 w 2557462"/>
                <a:gd name="connsiteY39" fmla="*/ 130969 h 378619"/>
                <a:gd name="connsiteX40" fmla="*/ 559594 w 2557462"/>
                <a:gd name="connsiteY40" fmla="*/ 130969 h 378619"/>
                <a:gd name="connsiteX41" fmla="*/ 514350 w 2557462"/>
                <a:gd name="connsiteY41" fmla="*/ 116681 h 378619"/>
                <a:gd name="connsiteX42" fmla="*/ 481012 w 2557462"/>
                <a:gd name="connsiteY42" fmla="*/ 97631 h 378619"/>
                <a:gd name="connsiteX43" fmla="*/ 454819 w 2557462"/>
                <a:gd name="connsiteY43" fmla="*/ 85725 h 378619"/>
                <a:gd name="connsiteX44" fmla="*/ 416719 w 2557462"/>
                <a:gd name="connsiteY44" fmla="*/ 80963 h 378619"/>
                <a:gd name="connsiteX45" fmla="*/ 404812 w 2557462"/>
                <a:gd name="connsiteY45" fmla="*/ 76200 h 378619"/>
                <a:gd name="connsiteX46" fmla="*/ 397669 w 2557462"/>
                <a:gd name="connsiteY46" fmla="*/ 107157 h 378619"/>
                <a:gd name="connsiteX47" fmla="*/ 400050 w 2557462"/>
                <a:gd name="connsiteY47" fmla="*/ 130970 h 378619"/>
                <a:gd name="connsiteX48" fmla="*/ 326232 w 2557462"/>
                <a:gd name="connsiteY48" fmla="*/ 138112 h 378619"/>
                <a:gd name="connsiteX49" fmla="*/ 297656 w 2557462"/>
                <a:gd name="connsiteY49" fmla="*/ 83344 h 378619"/>
                <a:gd name="connsiteX50" fmla="*/ 228600 w 2557462"/>
                <a:gd name="connsiteY50" fmla="*/ 52388 h 378619"/>
                <a:gd name="connsiteX51" fmla="*/ 140494 w 2557462"/>
                <a:gd name="connsiteY51" fmla="*/ 28575 h 378619"/>
                <a:gd name="connsiteX52" fmla="*/ 76200 w 2557462"/>
                <a:gd name="connsiteY52" fmla="*/ 11906 h 378619"/>
                <a:gd name="connsiteX53" fmla="*/ 0 w 2557462"/>
                <a:gd name="connsiteY53" fmla="*/ 0 h 378619"/>
                <a:gd name="connsiteX0" fmla="*/ 0 w 2481262"/>
                <a:gd name="connsiteY0" fmla="*/ 0 h 366713"/>
                <a:gd name="connsiteX1" fmla="*/ 128587 w 2481262"/>
                <a:gd name="connsiteY1" fmla="*/ 100012 h 366713"/>
                <a:gd name="connsiteX2" fmla="*/ 238125 w 2481262"/>
                <a:gd name="connsiteY2" fmla="*/ 116682 h 366713"/>
                <a:gd name="connsiteX3" fmla="*/ 319088 w 2481262"/>
                <a:gd name="connsiteY3" fmla="*/ 133350 h 366713"/>
                <a:gd name="connsiteX4" fmla="*/ 481012 w 2481262"/>
                <a:gd name="connsiteY4" fmla="*/ 171450 h 366713"/>
                <a:gd name="connsiteX5" fmla="*/ 721519 w 2481262"/>
                <a:gd name="connsiteY5" fmla="*/ 209550 h 366713"/>
                <a:gd name="connsiteX6" fmla="*/ 900112 w 2481262"/>
                <a:gd name="connsiteY6" fmla="*/ 240507 h 366713"/>
                <a:gd name="connsiteX7" fmla="*/ 1128712 w 2481262"/>
                <a:gd name="connsiteY7" fmla="*/ 271463 h 366713"/>
                <a:gd name="connsiteX8" fmla="*/ 1493044 w 2481262"/>
                <a:gd name="connsiteY8" fmla="*/ 316707 h 366713"/>
                <a:gd name="connsiteX9" fmla="*/ 1819275 w 2481262"/>
                <a:gd name="connsiteY9" fmla="*/ 345282 h 366713"/>
                <a:gd name="connsiteX10" fmla="*/ 2074069 w 2481262"/>
                <a:gd name="connsiteY10" fmla="*/ 359569 h 366713"/>
                <a:gd name="connsiteX11" fmla="*/ 2271712 w 2481262"/>
                <a:gd name="connsiteY11" fmla="*/ 366713 h 366713"/>
                <a:gd name="connsiteX12" fmla="*/ 2426494 w 2481262"/>
                <a:gd name="connsiteY12" fmla="*/ 354807 h 366713"/>
                <a:gd name="connsiteX13" fmla="*/ 2481262 w 2481262"/>
                <a:gd name="connsiteY13" fmla="*/ 350044 h 366713"/>
                <a:gd name="connsiteX14" fmla="*/ 2464594 w 2481262"/>
                <a:gd name="connsiteY14" fmla="*/ 295275 h 366713"/>
                <a:gd name="connsiteX15" fmla="*/ 2257425 w 2481262"/>
                <a:gd name="connsiteY15" fmla="*/ 302419 h 366713"/>
                <a:gd name="connsiteX16" fmla="*/ 2081212 w 2481262"/>
                <a:gd name="connsiteY16" fmla="*/ 295275 h 366713"/>
                <a:gd name="connsiteX17" fmla="*/ 2055019 w 2481262"/>
                <a:gd name="connsiteY17" fmla="*/ 292894 h 366713"/>
                <a:gd name="connsiteX18" fmla="*/ 1859756 w 2481262"/>
                <a:gd name="connsiteY18" fmla="*/ 273844 h 366713"/>
                <a:gd name="connsiteX19" fmla="*/ 1612106 w 2481262"/>
                <a:gd name="connsiteY19" fmla="*/ 235744 h 366713"/>
                <a:gd name="connsiteX20" fmla="*/ 1440656 w 2481262"/>
                <a:gd name="connsiteY20" fmla="*/ 209550 h 366713"/>
                <a:gd name="connsiteX21" fmla="*/ 1350169 w 2481262"/>
                <a:gd name="connsiteY21" fmla="*/ 180975 h 366713"/>
                <a:gd name="connsiteX22" fmla="*/ 1231106 w 2481262"/>
                <a:gd name="connsiteY22" fmla="*/ 138113 h 366713"/>
                <a:gd name="connsiteX23" fmla="*/ 1150144 w 2481262"/>
                <a:gd name="connsiteY23" fmla="*/ 138113 h 366713"/>
                <a:gd name="connsiteX24" fmla="*/ 1092994 w 2481262"/>
                <a:gd name="connsiteY24" fmla="*/ 138113 h 366713"/>
                <a:gd name="connsiteX25" fmla="*/ 1057275 w 2481262"/>
                <a:gd name="connsiteY25" fmla="*/ 159544 h 366713"/>
                <a:gd name="connsiteX26" fmla="*/ 1047750 w 2481262"/>
                <a:gd name="connsiteY26" fmla="*/ 169069 h 366713"/>
                <a:gd name="connsiteX27" fmla="*/ 1012031 w 2481262"/>
                <a:gd name="connsiteY27" fmla="*/ 154782 h 366713"/>
                <a:gd name="connsiteX28" fmla="*/ 971550 w 2481262"/>
                <a:gd name="connsiteY28" fmla="*/ 138113 h 366713"/>
                <a:gd name="connsiteX29" fmla="*/ 914400 w 2481262"/>
                <a:gd name="connsiteY29" fmla="*/ 133350 h 366713"/>
                <a:gd name="connsiteX30" fmla="*/ 897731 w 2481262"/>
                <a:gd name="connsiteY30" fmla="*/ 145257 h 366713"/>
                <a:gd name="connsiteX31" fmla="*/ 854869 w 2481262"/>
                <a:gd name="connsiteY31" fmla="*/ 183357 h 366713"/>
                <a:gd name="connsiteX32" fmla="*/ 840581 w 2481262"/>
                <a:gd name="connsiteY32" fmla="*/ 197644 h 366713"/>
                <a:gd name="connsiteX33" fmla="*/ 816769 w 2481262"/>
                <a:gd name="connsiteY33" fmla="*/ 195263 h 366713"/>
                <a:gd name="connsiteX34" fmla="*/ 773906 w 2481262"/>
                <a:gd name="connsiteY34" fmla="*/ 176213 h 366713"/>
                <a:gd name="connsiteX35" fmla="*/ 750094 w 2481262"/>
                <a:gd name="connsiteY35" fmla="*/ 166688 h 366713"/>
                <a:gd name="connsiteX36" fmla="*/ 702469 w 2481262"/>
                <a:gd name="connsiteY36" fmla="*/ 173832 h 366713"/>
                <a:gd name="connsiteX37" fmla="*/ 669131 w 2481262"/>
                <a:gd name="connsiteY37" fmla="*/ 171450 h 366713"/>
                <a:gd name="connsiteX38" fmla="*/ 607219 w 2481262"/>
                <a:gd name="connsiteY38" fmla="*/ 126207 h 366713"/>
                <a:gd name="connsiteX39" fmla="*/ 554831 w 2481262"/>
                <a:gd name="connsiteY39" fmla="*/ 119063 h 366713"/>
                <a:gd name="connsiteX40" fmla="*/ 483394 w 2481262"/>
                <a:gd name="connsiteY40" fmla="*/ 119063 h 366713"/>
                <a:gd name="connsiteX41" fmla="*/ 438150 w 2481262"/>
                <a:gd name="connsiteY41" fmla="*/ 104775 h 366713"/>
                <a:gd name="connsiteX42" fmla="*/ 404812 w 2481262"/>
                <a:gd name="connsiteY42" fmla="*/ 85725 h 366713"/>
                <a:gd name="connsiteX43" fmla="*/ 378619 w 2481262"/>
                <a:gd name="connsiteY43" fmla="*/ 73819 h 366713"/>
                <a:gd name="connsiteX44" fmla="*/ 340519 w 2481262"/>
                <a:gd name="connsiteY44" fmla="*/ 69057 h 366713"/>
                <a:gd name="connsiteX45" fmla="*/ 328612 w 2481262"/>
                <a:gd name="connsiteY45" fmla="*/ 64294 h 366713"/>
                <a:gd name="connsiteX46" fmla="*/ 321469 w 2481262"/>
                <a:gd name="connsiteY46" fmla="*/ 95251 h 366713"/>
                <a:gd name="connsiteX47" fmla="*/ 323850 w 2481262"/>
                <a:gd name="connsiteY47" fmla="*/ 119064 h 366713"/>
                <a:gd name="connsiteX48" fmla="*/ 250032 w 2481262"/>
                <a:gd name="connsiteY48" fmla="*/ 126206 h 366713"/>
                <a:gd name="connsiteX49" fmla="*/ 221456 w 2481262"/>
                <a:gd name="connsiteY49" fmla="*/ 71438 h 366713"/>
                <a:gd name="connsiteX50" fmla="*/ 152400 w 2481262"/>
                <a:gd name="connsiteY50" fmla="*/ 40482 h 366713"/>
                <a:gd name="connsiteX51" fmla="*/ 64294 w 2481262"/>
                <a:gd name="connsiteY51" fmla="*/ 16669 h 366713"/>
                <a:gd name="connsiteX52" fmla="*/ 0 w 2481262"/>
                <a:gd name="connsiteY52" fmla="*/ 0 h 366713"/>
                <a:gd name="connsiteX0" fmla="*/ 0 w 2416968"/>
                <a:gd name="connsiteY0" fmla="*/ 0 h 350044"/>
                <a:gd name="connsiteX1" fmla="*/ 64293 w 2416968"/>
                <a:gd name="connsiteY1" fmla="*/ 83343 h 350044"/>
                <a:gd name="connsiteX2" fmla="*/ 173831 w 2416968"/>
                <a:gd name="connsiteY2" fmla="*/ 100013 h 350044"/>
                <a:gd name="connsiteX3" fmla="*/ 254794 w 2416968"/>
                <a:gd name="connsiteY3" fmla="*/ 116681 h 350044"/>
                <a:gd name="connsiteX4" fmla="*/ 416718 w 2416968"/>
                <a:gd name="connsiteY4" fmla="*/ 154781 h 350044"/>
                <a:gd name="connsiteX5" fmla="*/ 657225 w 2416968"/>
                <a:gd name="connsiteY5" fmla="*/ 192881 h 350044"/>
                <a:gd name="connsiteX6" fmla="*/ 835818 w 2416968"/>
                <a:gd name="connsiteY6" fmla="*/ 223838 h 350044"/>
                <a:gd name="connsiteX7" fmla="*/ 1064418 w 2416968"/>
                <a:gd name="connsiteY7" fmla="*/ 254794 h 350044"/>
                <a:gd name="connsiteX8" fmla="*/ 1428750 w 2416968"/>
                <a:gd name="connsiteY8" fmla="*/ 300038 h 350044"/>
                <a:gd name="connsiteX9" fmla="*/ 1754981 w 2416968"/>
                <a:gd name="connsiteY9" fmla="*/ 328613 h 350044"/>
                <a:gd name="connsiteX10" fmla="*/ 2009775 w 2416968"/>
                <a:gd name="connsiteY10" fmla="*/ 342900 h 350044"/>
                <a:gd name="connsiteX11" fmla="*/ 2207418 w 2416968"/>
                <a:gd name="connsiteY11" fmla="*/ 350044 h 350044"/>
                <a:gd name="connsiteX12" fmla="*/ 2362200 w 2416968"/>
                <a:gd name="connsiteY12" fmla="*/ 338138 h 350044"/>
                <a:gd name="connsiteX13" fmla="*/ 2416968 w 2416968"/>
                <a:gd name="connsiteY13" fmla="*/ 333375 h 350044"/>
                <a:gd name="connsiteX14" fmla="*/ 2400300 w 2416968"/>
                <a:gd name="connsiteY14" fmla="*/ 278606 h 350044"/>
                <a:gd name="connsiteX15" fmla="*/ 2193131 w 2416968"/>
                <a:gd name="connsiteY15" fmla="*/ 285750 h 350044"/>
                <a:gd name="connsiteX16" fmla="*/ 2016918 w 2416968"/>
                <a:gd name="connsiteY16" fmla="*/ 278606 h 350044"/>
                <a:gd name="connsiteX17" fmla="*/ 1990725 w 2416968"/>
                <a:gd name="connsiteY17" fmla="*/ 276225 h 350044"/>
                <a:gd name="connsiteX18" fmla="*/ 1795462 w 2416968"/>
                <a:gd name="connsiteY18" fmla="*/ 257175 h 350044"/>
                <a:gd name="connsiteX19" fmla="*/ 1547812 w 2416968"/>
                <a:gd name="connsiteY19" fmla="*/ 219075 h 350044"/>
                <a:gd name="connsiteX20" fmla="*/ 1376362 w 2416968"/>
                <a:gd name="connsiteY20" fmla="*/ 192881 h 350044"/>
                <a:gd name="connsiteX21" fmla="*/ 1285875 w 2416968"/>
                <a:gd name="connsiteY21" fmla="*/ 164306 h 350044"/>
                <a:gd name="connsiteX22" fmla="*/ 1166812 w 2416968"/>
                <a:gd name="connsiteY22" fmla="*/ 121444 h 350044"/>
                <a:gd name="connsiteX23" fmla="*/ 1085850 w 2416968"/>
                <a:gd name="connsiteY23" fmla="*/ 121444 h 350044"/>
                <a:gd name="connsiteX24" fmla="*/ 1028700 w 2416968"/>
                <a:gd name="connsiteY24" fmla="*/ 121444 h 350044"/>
                <a:gd name="connsiteX25" fmla="*/ 992981 w 2416968"/>
                <a:gd name="connsiteY25" fmla="*/ 142875 h 350044"/>
                <a:gd name="connsiteX26" fmla="*/ 983456 w 2416968"/>
                <a:gd name="connsiteY26" fmla="*/ 152400 h 350044"/>
                <a:gd name="connsiteX27" fmla="*/ 947737 w 2416968"/>
                <a:gd name="connsiteY27" fmla="*/ 138113 h 350044"/>
                <a:gd name="connsiteX28" fmla="*/ 907256 w 2416968"/>
                <a:gd name="connsiteY28" fmla="*/ 121444 h 350044"/>
                <a:gd name="connsiteX29" fmla="*/ 850106 w 2416968"/>
                <a:gd name="connsiteY29" fmla="*/ 116681 h 350044"/>
                <a:gd name="connsiteX30" fmla="*/ 833437 w 2416968"/>
                <a:gd name="connsiteY30" fmla="*/ 128588 h 350044"/>
                <a:gd name="connsiteX31" fmla="*/ 790575 w 2416968"/>
                <a:gd name="connsiteY31" fmla="*/ 166688 h 350044"/>
                <a:gd name="connsiteX32" fmla="*/ 776287 w 2416968"/>
                <a:gd name="connsiteY32" fmla="*/ 180975 h 350044"/>
                <a:gd name="connsiteX33" fmla="*/ 752475 w 2416968"/>
                <a:gd name="connsiteY33" fmla="*/ 178594 h 350044"/>
                <a:gd name="connsiteX34" fmla="*/ 709612 w 2416968"/>
                <a:gd name="connsiteY34" fmla="*/ 159544 h 350044"/>
                <a:gd name="connsiteX35" fmla="*/ 685800 w 2416968"/>
                <a:gd name="connsiteY35" fmla="*/ 150019 h 350044"/>
                <a:gd name="connsiteX36" fmla="*/ 638175 w 2416968"/>
                <a:gd name="connsiteY36" fmla="*/ 157163 h 350044"/>
                <a:gd name="connsiteX37" fmla="*/ 604837 w 2416968"/>
                <a:gd name="connsiteY37" fmla="*/ 154781 h 350044"/>
                <a:gd name="connsiteX38" fmla="*/ 542925 w 2416968"/>
                <a:gd name="connsiteY38" fmla="*/ 109538 h 350044"/>
                <a:gd name="connsiteX39" fmla="*/ 490537 w 2416968"/>
                <a:gd name="connsiteY39" fmla="*/ 102394 h 350044"/>
                <a:gd name="connsiteX40" fmla="*/ 419100 w 2416968"/>
                <a:gd name="connsiteY40" fmla="*/ 102394 h 350044"/>
                <a:gd name="connsiteX41" fmla="*/ 373856 w 2416968"/>
                <a:gd name="connsiteY41" fmla="*/ 88106 h 350044"/>
                <a:gd name="connsiteX42" fmla="*/ 340518 w 2416968"/>
                <a:gd name="connsiteY42" fmla="*/ 69056 h 350044"/>
                <a:gd name="connsiteX43" fmla="*/ 314325 w 2416968"/>
                <a:gd name="connsiteY43" fmla="*/ 57150 h 350044"/>
                <a:gd name="connsiteX44" fmla="*/ 276225 w 2416968"/>
                <a:gd name="connsiteY44" fmla="*/ 52388 h 350044"/>
                <a:gd name="connsiteX45" fmla="*/ 264318 w 2416968"/>
                <a:gd name="connsiteY45" fmla="*/ 47625 h 350044"/>
                <a:gd name="connsiteX46" fmla="*/ 257175 w 2416968"/>
                <a:gd name="connsiteY46" fmla="*/ 78582 h 350044"/>
                <a:gd name="connsiteX47" fmla="*/ 259556 w 2416968"/>
                <a:gd name="connsiteY47" fmla="*/ 102395 h 350044"/>
                <a:gd name="connsiteX48" fmla="*/ 185738 w 2416968"/>
                <a:gd name="connsiteY48" fmla="*/ 109537 h 350044"/>
                <a:gd name="connsiteX49" fmla="*/ 157162 w 2416968"/>
                <a:gd name="connsiteY49" fmla="*/ 54769 h 350044"/>
                <a:gd name="connsiteX50" fmla="*/ 88106 w 2416968"/>
                <a:gd name="connsiteY50" fmla="*/ 23813 h 350044"/>
                <a:gd name="connsiteX51" fmla="*/ 0 w 2416968"/>
                <a:gd name="connsiteY51" fmla="*/ 0 h 350044"/>
                <a:gd name="connsiteX0" fmla="*/ 23813 w 2352675"/>
                <a:gd name="connsiteY0" fmla="*/ 0 h 326231"/>
                <a:gd name="connsiteX1" fmla="*/ 0 w 2352675"/>
                <a:gd name="connsiteY1" fmla="*/ 59530 h 326231"/>
                <a:gd name="connsiteX2" fmla="*/ 109538 w 2352675"/>
                <a:gd name="connsiteY2" fmla="*/ 76200 h 326231"/>
                <a:gd name="connsiteX3" fmla="*/ 190501 w 2352675"/>
                <a:gd name="connsiteY3" fmla="*/ 92868 h 326231"/>
                <a:gd name="connsiteX4" fmla="*/ 352425 w 2352675"/>
                <a:gd name="connsiteY4" fmla="*/ 130968 h 326231"/>
                <a:gd name="connsiteX5" fmla="*/ 592932 w 2352675"/>
                <a:gd name="connsiteY5" fmla="*/ 169068 h 326231"/>
                <a:gd name="connsiteX6" fmla="*/ 771525 w 2352675"/>
                <a:gd name="connsiteY6" fmla="*/ 200025 h 326231"/>
                <a:gd name="connsiteX7" fmla="*/ 1000125 w 2352675"/>
                <a:gd name="connsiteY7" fmla="*/ 230981 h 326231"/>
                <a:gd name="connsiteX8" fmla="*/ 1364457 w 2352675"/>
                <a:gd name="connsiteY8" fmla="*/ 276225 h 326231"/>
                <a:gd name="connsiteX9" fmla="*/ 1690688 w 2352675"/>
                <a:gd name="connsiteY9" fmla="*/ 304800 h 326231"/>
                <a:gd name="connsiteX10" fmla="*/ 1945482 w 2352675"/>
                <a:gd name="connsiteY10" fmla="*/ 319087 h 326231"/>
                <a:gd name="connsiteX11" fmla="*/ 2143125 w 2352675"/>
                <a:gd name="connsiteY11" fmla="*/ 326231 h 326231"/>
                <a:gd name="connsiteX12" fmla="*/ 2297907 w 2352675"/>
                <a:gd name="connsiteY12" fmla="*/ 314325 h 326231"/>
                <a:gd name="connsiteX13" fmla="*/ 2352675 w 2352675"/>
                <a:gd name="connsiteY13" fmla="*/ 309562 h 326231"/>
                <a:gd name="connsiteX14" fmla="*/ 2336007 w 2352675"/>
                <a:gd name="connsiteY14" fmla="*/ 254793 h 326231"/>
                <a:gd name="connsiteX15" fmla="*/ 2128838 w 2352675"/>
                <a:gd name="connsiteY15" fmla="*/ 261937 h 326231"/>
                <a:gd name="connsiteX16" fmla="*/ 1952625 w 2352675"/>
                <a:gd name="connsiteY16" fmla="*/ 254793 h 326231"/>
                <a:gd name="connsiteX17" fmla="*/ 1926432 w 2352675"/>
                <a:gd name="connsiteY17" fmla="*/ 252412 h 326231"/>
                <a:gd name="connsiteX18" fmla="*/ 1731169 w 2352675"/>
                <a:gd name="connsiteY18" fmla="*/ 233362 h 326231"/>
                <a:gd name="connsiteX19" fmla="*/ 1483519 w 2352675"/>
                <a:gd name="connsiteY19" fmla="*/ 195262 h 326231"/>
                <a:gd name="connsiteX20" fmla="*/ 1312069 w 2352675"/>
                <a:gd name="connsiteY20" fmla="*/ 169068 h 326231"/>
                <a:gd name="connsiteX21" fmla="*/ 1221582 w 2352675"/>
                <a:gd name="connsiteY21" fmla="*/ 140493 h 326231"/>
                <a:gd name="connsiteX22" fmla="*/ 1102519 w 2352675"/>
                <a:gd name="connsiteY22" fmla="*/ 97631 h 326231"/>
                <a:gd name="connsiteX23" fmla="*/ 1021557 w 2352675"/>
                <a:gd name="connsiteY23" fmla="*/ 97631 h 326231"/>
                <a:gd name="connsiteX24" fmla="*/ 964407 w 2352675"/>
                <a:gd name="connsiteY24" fmla="*/ 97631 h 326231"/>
                <a:gd name="connsiteX25" fmla="*/ 928688 w 2352675"/>
                <a:gd name="connsiteY25" fmla="*/ 119062 h 326231"/>
                <a:gd name="connsiteX26" fmla="*/ 919163 w 2352675"/>
                <a:gd name="connsiteY26" fmla="*/ 128587 h 326231"/>
                <a:gd name="connsiteX27" fmla="*/ 883444 w 2352675"/>
                <a:gd name="connsiteY27" fmla="*/ 114300 h 326231"/>
                <a:gd name="connsiteX28" fmla="*/ 842963 w 2352675"/>
                <a:gd name="connsiteY28" fmla="*/ 97631 h 326231"/>
                <a:gd name="connsiteX29" fmla="*/ 785813 w 2352675"/>
                <a:gd name="connsiteY29" fmla="*/ 92868 h 326231"/>
                <a:gd name="connsiteX30" fmla="*/ 769144 w 2352675"/>
                <a:gd name="connsiteY30" fmla="*/ 104775 h 326231"/>
                <a:gd name="connsiteX31" fmla="*/ 726282 w 2352675"/>
                <a:gd name="connsiteY31" fmla="*/ 142875 h 326231"/>
                <a:gd name="connsiteX32" fmla="*/ 711994 w 2352675"/>
                <a:gd name="connsiteY32" fmla="*/ 157162 h 326231"/>
                <a:gd name="connsiteX33" fmla="*/ 688182 w 2352675"/>
                <a:gd name="connsiteY33" fmla="*/ 154781 h 326231"/>
                <a:gd name="connsiteX34" fmla="*/ 645319 w 2352675"/>
                <a:gd name="connsiteY34" fmla="*/ 135731 h 326231"/>
                <a:gd name="connsiteX35" fmla="*/ 621507 w 2352675"/>
                <a:gd name="connsiteY35" fmla="*/ 126206 h 326231"/>
                <a:gd name="connsiteX36" fmla="*/ 573882 w 2352675"/>
                <a:gd name="connsiteY36" fmla="*/ 133350 h 326231"/>
                <a:gd name="connsiteX37" fmla="*/ 540544 w 2352675"/>
                <a:gd name="connsiteY37" fmla="*/ 130968 h 326231"/>
                <a:gd name="connsiteX38" fmla="*/ 478632 w 2352675"/>
                <a:gd name="connsiteY38" fmla="*/ 85725 h 326231"/>
                <a:gd name="connsiteX39" fmla="*/ 426244 w 2352675"/>
                <a:gd name="connsiteY39" fmla="*/ 78581 h 326231"/>
                <a:gd name="connsiteX40" fmla="*/ 354807 w 2352675"/>
                <a:gd name="connsiteY40" fmla="*/ 78581 h 326231"/>
                <a:gd name="connsiteX41" fmla="*/ 309563 w 2352675"/>
                <a:gd name="connsiteY41" fmla="*/ 64293 h 326231"/>
                <a:gd name="connsiteX42" fmla="*/ 276225 w 2352675"/>
                <a:gd name="connsiteY42" fmla="*/ 45243 h 326231"/>
                <a:gd name="connsiteX43" fmla="*/ 250032 w 2352675"/>
                <a:gd name="connsiteY43" fmla="*/ 33337 h 326231"/>
                <a:gd name="connsiteX44" fmla="*/ 211932 w 2352675"/>
                <a:gd name="connsiteY44" fmla="*/ 28575 h 326231"/>
                <a:gd name="connsiteX45" fmla="*/ 200025 w 2352675"/>
                <a:gd name="connsiteY45" fmla="*/ 23812 h 326231"/>
                <a:gd name="connsiteX46" fmla="*/ 192882 w 2352675"/>
                <a:gd name="connsiteY46" fmla="*/ 54769 h 326231"/>
                <a:gd name="connsiteX47" fmla="*/ 195263 w 2352675"/>
                <a:gd name="connsiteY47" fmla="*/ 78582 h 326231"/>
                <a:gd name="connsiteX48" fmla="*/ 121445 w 2352675"/>
                <a:gd name="connsiteY48" fmla="*/ 85724 h 326231"/>
                <a:gd name="connsiteX49" fmla="*/ 92869 w 2352675"/>
                <a:gd name="connsiteY49" fmla="*/ 30956 h 326231"/>
                <a:gd name="connsiteX50" fmla="*/ 23813 w 2352675"/>
                <a:gd name="connsiteY50" fmla="*/ 0 h 326231"/>
                <a:gd name="connsiteX0" fmla="*/ 0 w 2328862"/>
                <a:gd name="connsiteY0" fmla="*/ 0 h 326231"/>
                <a:gd name="connsiteX1" fmla="*/ 85725 w 2328862"/>
                <a:gd name="connsiteY1" fmla="*/ 76200 h 326231"/>
                <a:gd name="connsiteX2" fmla="*/ 166688 w 2328862"/>
                <a:gd name="connsiteY2" fmla="*/ 92868 h 326231"/>
                <a:gd name="connsiteX3" fmla="*/ 328612 w 2328862"/>
                <a:gd name="connsiteY3" fmla="*/ 130968 h 326231"/>
                <a:gd name="connsiteX4" fmla="*/ 569119 w 2328862"/>
                <a:gd name="connsiteY4" fmla="*/ 169068 h 326231"/>
                <a:gd name="connsiteX5" fmla="*/ 747712 w 2328862"/>
                <a:gd name="connsiteY5" fmla="*/ 200025 h 326231"/>
                <a:gd name="connsiteX6" fmla="*/ 976312 w 2328862"/>
                <a:gd name="connsiteY6" fmla="*/ 230981 h 326231"/>
                <a:gd name="connsiteX7" fmla="*/ 1340644 w 2328862"/>
                <a:gd name="connsiteY7" fmla="*/ 276225 h 326231"/>
                <a:gd name="connsiteX8" fmla="*/ 1666875 w 2328862"/>
                <a:gd name="connsiteY8" fmla="*/ 304800 h 326231"/>
                <a:gd name="connsiteX9" fmla="*/ 1921669 w 2328862"/>
                <a:gd name="connsiteY9" fmla="*/ 319087 h 326231"/>
                <a:gd name="connsiteX10" fmla="*/ 2119312 w 2328862"/>
                <a:gd name="connsiteY10" fmla="*/ 326231 h 326231"/>
                <a:gd name="connsiteX11" fmla="*/ 2274094 w 2328862"/>
                <a:gd name="connsiteY11" fmla="*/ 314325 h 326231"/>
                <a:gd name="connsiteX12" fmla="*/ 2328862 w 2328862"/>
                <a:gd name="connsiteY12" fmla="*/ 309562 h 326231"/>
                <a:gd name="connsiteX13" fmla="*/ 2312194 w 2328862"/>
                <a:gd name="connsiteY13" fmla="*/ 254793 h 326231"/>
                <a:gd name="connsiteX14" fmla="*/ 2105025 w 2328862"/>
                <a:gd name="connsiteY14" fmla="*/ 261937 h 326231"/>
                <a:gd name="connsiteX15" fmla="*/ 1928812 w 2328862"/>
                <a:gd name="connsiteY15" fmla="*/ 254793 h 326231"/>
                <a:gd name="connsiteX16" fmla="*/ 1902619 w 2328862"/>
                <a:gd name="connsiteY16" fmla="*/ 252412 h 326231"/>
                <a:gd name="connsiteX17" fmla="*/ 1707356 w 2328862"/>
                <a:gd name="connsiteY17" fmla="*/ 233362 h 326231"/>
                <a:gd name="connsiteX18" fmla="*/ 1459706 w 2328862"/>
                <a:gd name="connsiteY18" fmla="*/ 195262 h 326231"/>
                <a:gd name="connsiteX19" fmla="*/ 1288256 w 2328862"/>
                <a:gd name="connsiteY19" fmla="*/ 169068 h 326231"/>
                <a:gd name="connsiteX20" fmla="*/ 1197769 w 2328862"/>
                <a:gd name="connsiteY20" fmla="*/ 140493 h 326231"/>
                <a:gd name="connsiteX21" fmla="*/ 1078706 w 2328862"/>
                <a:gd name="connsiteY21" fmla="*/ 97631 h 326231"/>
                <a:gd name="connsiteX22" fmla="*/ 997744 w 2328862"/>
                <a:gd name="connsiteY22" fmla="*/ 97631 h 326231"/>
                <a:gd name="connsiteX23" fmla="*/ 940594 w 2328862"/>
                <a:gd name="connsiteY23" fmla="*/ 97631 h 326231"/>
                <a:gd name="connsiteX24" fmla="*/ 904875 w 2328862"/>
                <a:gd name="connsiteY24" fmla="*/ 119062 h 326231"/>
                <a:gd name="connsiteX25" fmla="*/ 895350 w 2328862"/>
                <a:gd name="connsiteY25" fmla="*/ 128587 h 326231"/>
                <a:gd name="connsiteX26" fmla="*/ 859631 w 2328862"/>
                <a:gd name="connsiteY26" fmla="*/ 114300 h 326231"/>
                <a:gd name="connsiteX27" fmla="*/ 819150 w 2328862"/>
                <a:gd name="connsiteY27" fmla="*/ 97631 h 326231"/>
                <a:gd name="connsiteX28" fmla="*/ 762000 w 2328862"/>
                <a:gd name="connsiteY28" fmla="*/ 92868 h 326231"/>
                <a:gd name="connsiteX29" fmla="*/ 745331 w 2328862"/>
                <a:gd name="connsiteY29" fmla="*/ 104775 h 326231"/>
                <a:gd name="connsiteX30" fmla="*/ 702469 w 2328862"/>
                <a:gd name="connsiteY30" fmla="*/ 142875 h 326231"/>
                <a:gd name="connsiteX31" fmla="*/ 688181 w 2328862"/>
                <a:gd name="connsiteY31" fmla="*/ 157162 h 326231"/>
                <a:gd name="connsiteX32" fmla="*/ 664369 w 2328862"/>
                <a:gd name="connsiteY32" fmla="*/ 154781 h 326231"/>
                <a:gd name="connsiteX33" fmla="*/ 621506 w 2328862"/>
                <a:gd name="connsiteY33" fmla="*/ 135731 h 326231"/>
                <a:gd name="connsiteX34" fmla="*/ 597694 w 2328862"/>
                <a:gd name="connsiteY34" fmla="*/ 126206 h 326231"/>
                <a:gd name="connsiteX35" fmla="*/ 550069 w 2328862"/>
                <a:gd name="connsiteY35" fmla="*/ 133350 h 326231"/>
                <a:gd name="connsiteX36" fmla="*/ 516731 w 2328862"/>
                <a:gd name="connsiteY36" fmla="*/ 130968 h 326231"/>
                <a:gd name="connsiteX37" fmla="*/ 454819 w 2328862"/>
                <a:gd name="connsiteY37" fmla="*/ 85725 h 326231"/>
                <a:gd name="connsiteX38" fmla="*/ 402431 w 2328862"/>
                <a:gd name="connsiteY38" fmla="*/ 78581 h 326231"/>
                <a:gd name="connsiteX39" fmla="*/ 330994 w 2328862"/>
                <a:gd name="connsiteY39" fmla="*/ 78581 h 326231"/>
                <a:gd name="connsiteX40" fmla="*/ 285750 w 2328862"/>
                <a:gd name="connsiteY40" fmla="*/ 64293 h 326231"/>
                <a:gd name="connsiteX41" fmla="*/ 252412 w 2328862"/>
                <a:gd name="connsiteY41" fmla="*/ 45243 h 326231"/>
                <a:gd name="connsiteX42" fmla="*/ 226219 w 2328862"/>
                <a:gd name="connsiteY42" fmla="*/ 33337 h 326231"/>
                <a:gd name="connsiteX43" fmla="*/ 188119 w 2328862"/>
                <a:gd name="connsiteY43" fmla="*/ 28575 h 326231"/>
                <a:gd name="connsiteX44" fmla="*/ 176212 w 2328862"/>
                <a:gd name="connsiteY44" fmla="*/ 23812 h 326231"/>
                <a:gd name="connsiteX45" fmla="*/ 169069 w 2328862"/>
                <a:gd name="connsiteY45" fmla="*/ 54769 h 326231"/>
                <a:gd name="connsiteX46" fmla="*/ 171450 w 2328862"/>
                <a:gd name="connsiteY46" fmla="*/ 78582 h 326231"/>
                <a:gd name="connsiteX47" fmla="*/ 97632 w 2328862"/>
                <a:gd name="connsiteY47" fmla="*/ 85724 h 326231"/>
                <a:gd name="connsiteX48" fmla="*/ 69056 w 2328862"/>
                <a:gd name="connsiteY48" fmla="*/ 30956 h 326231"/>
                <a:gd name="connsiteX49" fmla="*/ 0 w 2328862"/>
                <a:gd name="connsiteY49" fmla="*/ 0 h 326231"/>
                <a:gd name="connsiteX0" fmla="*/ 0 w 2259806"/>
                <a:gd name="connsiteY0" fmla="*/ 7144 h 302419"/>
                <a:gd name="connsiteX1" fmla="*/ 16669 w 2259806"/>
                <a:gd name="connsiteY1" fmla="*/ 52388 h 302419"/>
                <a:gd name="connsiteX2" fmla="*/ 97632 w 2259806"/>
                <a:gd name="connsiteY2" fmla="*/ 69056 h 302419"/>
                <a:gd name="connsiteX3" fmla="*/ 259556 w 2259806"/>
                <a:gd name="connsiteY3" fmla="*/ 107156 h 302419"/>
                <a:gd name="connsiteX4" fmla="*/ 500063 w 2259806"/>
                <a:gd name="connsiteY4" fmla="*/ 145256 h 302419"/>
                <a:gd name="connsiteX5" fmla="*/ 678656 w 2259806"/>
                <a:gd name="connsiteY5" fmla="*/ 176213 h 302419"/>
                <a:gd name="connsiteX6" fmla="*/ 907256 w 2259806"/>
                <a:gd name="connsiteY6" fmla="*/ 207169 h 302419"/>
                <a:gd name="connsiteX7" fmla="*/ 1271588 w 2259806"/>
                <a:gd name="connsiteY7" fmla="*/ 252413 h 302419"/>
                <a:gd name="connsiteX8" fmla="*/ 1597819 w 2259806"/>
                <a:gd name="connsiteY8" fmla="*/ 280988 h 302419"/>
                <a:gd name="connsiteX9" fmla="*/ 1852613 w 2259806"/>
                <a:gd name="connsiteY9" fmla="*/ 295275 h 302419"/>
                <a:gd name="connsiteX10" fmla="*/ 2050256 w 2259806"/>
                <a:gd name="connsiteY10" fmla="*/ 302419 h 302419"/>
                <a:gd name="connsiteX11" fmla="*/ 2205038 w 2259806"/>
                <a:gd name="connsiteY11" fmla="*/ 290513 h 302419"/>
                <a:gd name="connsiteX12" fmla="*/ 2259806 w 2259806"/>
                <a:gd name="connsiteY12" fmla="*/ 285750 h 302419"/>
                <a:gd name="connsiteX13" fmla="*/ 2243138 w 2259806"/>
                <a:gd name="connsiteY13" fmla="*/ 230981 h 302419"/>
                <a:gd name="connsiteX14" fmla="*/ 2035969 w 2259806"/>
                <a:gd name="connsiteY14" fmla="*/ 238125 h 302419"/>
                <a:gd name="connsiteX15" fmla="*/ 1859756 w 2259806"/>
                <a:gd name="connsiteY15" fmla="*/ 230981 h 302419"/>
                <a:gd name="connsiteX16" fmla="*/ 1833563 w 2259806"/>
                <a:gd name="connsiteY16" fmla="*/ 228600 h 302419"/>
                <a:gd name="connsiteX17" fmla="*/ 1638300 w 2259806"/>
                <a:gd name="connsiteY17" fmla="*/ 209550 h 302419"/>
                <a:gd name="connsiteX18" fmla="*/ 1390650 w 2259806"/>
                <a:gd name="connsiteY18" fmla="*/ 171450 h 302419"/>
                <a:gd name="connsiteX19" fmla="*/ 1219200 w 2259806"/>
                <a:gd name="connsiteY19" fmla="*/ 145256 h 302419"/>
                <a:gd name="connsiteX20" fmla="*/ 1128713 w 2259806"/>
                <a:gd name="connsiteY20" fmla="*/ 116681 h 302419"/>
                <a:gd name="connsiteX21" fmla="*/ 1009650 w 2259806"/>
                <a:gd name="connsiteY21" fmla="*/ 73819 h 302419"/>
                <a:gd name="connsiteX22" fmla="*/ 928688 w 2259806"/>
                <a:gd name="connsiteY22" fmla="*/ 73819 h 302419"/>
                <a:gd name="connsiteX23" fmla="*/ 871538 w 2259806"/>
                <a:gd name="connsiteY23" fmla="*/ 73819 h 302419"/>
                <a:gd name="connsiteX24" fmla="*/ 835819 w 2259806"/>
                <a:gd name="connsiteY24" fmla="*/ 95250 h 302419"/>
                <a:gd name="connsiteX25" fmla="*/ 826294 w 2259806"/>
                <a:gd name="connsiteY25" fmla="*/ 104775 h 302419"/>
                <a:gd name="connsiteX26" fmla="*/ 790575 w 2259806"/>
                <a:gd name="connsiteY26" fmla="*/ 90488 h 302419"/>
                <a:gd name="connsiteX27" fmla="*/ 750094 w 2259806"/>
                <a:gd name="connsiteY27" fmla="*/ 73819 h 302419"/>
                <a:gd name="connsiteX28" fmla="*/ 692944 w 2259806"/>
                <a:gd name="connsiteY28" fmla="*/ 69056 h 302419"/>
                <a:gd name="connsiteX29" fmla="*/ 676275 w 2259806"/>
                <a:gd name="connsiteY29" fmla="*/ 80963 h 302419"/>
                <a:gd name="connsiteX30" fmla="*/ 633413 w 2259806"/>
                <a:gd name="connsiteY30" fmla="*/ 119063 h 302419"/>
                <a:gd name="connsiteX31" fmla="*/ 619125 w 2259806"/>
                <a:gd name="connsiteY31" fmla="*/ 133350 h 302419"/>
                <a:gd name="connsiteX32" fmla="*/ 595313 w 2259806"/>
                <a:gd name="connsiteY32" fmla="*/ 130969 h 302419"/>
                <a:gd name="connsiteX33" fmla="*/ 552450 w 2259806"/>
                <a:gd name="connsiteY33" fmla="*/ 111919 h 302419"/>
                <a:gd name="connsiteX34" fmla="*/ 528638 w 2259806"/>
                <a:gd name="connsiteY34" fmla="*/ 102394 h 302419"/>
                <a:gd name="connsiteX35" fmla="*/ 481013 w 2259806"/>
                <a:gd name="connsiteY35" fmla="*/ 109538 h 302419"/>
                <a:gd name="connsiteX36" fmla="*/ 447675 w 2259806"/>
                <a:gd name="connsiteY36" fmla="*/ 107156 h 302419"/>
                <a:gd name="connsiteX37" fmla="*/ 385763 w 2259806"/>
                <a:gd name="connsiteY37" fmla="*/ 61913 h 302419"/>
                <a:gd name="connsiteX38" fmla="*/ 333375 w 2259806"/>
                <a:gd name="connsiteY38" fmla="*/ 54769 h 302419"/>
                <a:gd name="connsiteX39" fmla="*/ 261938 w 2259806"/>
                <a:gd name="connsiteY39" fmla="*/ 54769 h 302419"/>
                <a:gd name="connsiteX40" fmla="*/ 216694 w 2259806"/>
                <a:gd name="connsiteY40" fmla="*/ 40481 h 302419"/>
                <a:gd name="connsiteX41" fmla="*/ 183356 w 2259806"/>
                <a:gd name="connsiteY41" fmla="*/ 21431 h 302419"/>
                <a:gd name="connsiteX42" fmla="*/ 157163 w 2259806"/>
                <a:gd name="connsiteY42" fmla="*/ 9525 h 302419"/>
                <a:gd name="connsiteX43" fmla="*/ 119063 w 2259806"/>
                <a:gd name="connsiteY43" fmla="*/ 4763 h 302419"/>
                <a:gd name="connsiteX44" fmla="*/ 107156 w 2259806"/>
                <a:gd name="connsiteY44" fmla="*/ 0 h 302419"/>
                <a:gd name="connsiteX45" fmla="*/ 100013 w 2259806"/>
                <a:gd name="connsiteY45" fmla="*/ 30957 h 302419"/>
                <a:gd name="connsiteX46" fmla="*/ 102394 w 2259806"/>
                <a:gd name="connsiteY46" fmla="*/ 54770 h 302419"/>
                <a:gd name="connsiteX47" fmla="*/ 28576 w 2259806"/>
                <a:gd name="connsiteY47" fmla="*/ 61912 h 302419"/>
                <a:gd name="connsiteX48" fmla="*/ 0 w 2259806"/>
                <a:gd name="connsiteY48" fmla="*/ 7144 h 302419"/>
                <a:gd name="connsiteX0" fmla="*/ 11907 w 2243137"/>
                <a:gd name="connsiteY0" fmla="*/ 61912 h 302419"/>
                <a:gd name="connsiteX1" fmla="*/ 0 w 2243137"/>
                <a:gd name="connsiteY1" fmla="*/ 52388 h 302419"/>
                <a:gd name="connsiteX2" fmla="*/ 80963 w 2243137"/>
                <a:gd name="connsiteY2" fmla="*/ 69056 h 302419"/>
                <a:gd name="connsiteX3" fmla="*/ 242887 w 2243137"/>
                <a:gd name="connsiteY3" fmla="*/ 107156 h 302419"/>
                <a:gd name="connsiteX4" fmla="*/ 483394 w 2243137"/>
                <a:gd name="connsiteY4" fmla="*/ 145256 h 302419"/>
                <a:gd name="connsiteX5" fmla="*/ 661987 w 2243137"/>
                <a:gd name="connsiteY5" fmla="*/ 176213 h 302419"/>
                <a:gd name="connsiteX6" fmla="*/ 890587 w 2243137"/>
                <a:gd name="connsiteY6" fmla="*/ 207169 h 302419"/>
                <a:gd name="connsiteX7" fmla="*/ 1254919 w 2243137"/>
                <a:gd name="connsiteY7" fmla="*/ 252413 h 302419"/>
                <a:gd name="connsiteX8" fmla="*/ 1581150 w 2243137"/>
                <a:gd name="connsiteY8" fmla="*/ 280988 h 302419"/>
                <a:gd name="connsiteX9" fmla="*/ 1835944 w 2243137"/>
                <a:gd name="connsiteY9" fmla="*/ 295275 h 302419"/>
                <a:gd name="connsiteX10" fmla="*/ 2033587 w 2243137"/>
                <a:gd name="connsiteY10" fmla="*/ 302419 h 302419"/>
                <a:gd name="connsiteX11" fmla="*/ 2188369 w 2243137"/>
                <a:gd name="connsiteY11" fmla="*/ 290513 h 302419"/>
                <a:gd name="connsiteX12" fmla="*/ 2243137 w 2243137"/>
                <a:gd name="connsiteY12" fmla="*/ 285750 h 302419"/>
                <a:gd name="connsiteX13" fmla="*/ 2226469 w 2243137"/>
                <a:gd name="connsiteY13" fmla="*/ 230981 h 302419"/>
                <a:gd name="connsiteX14" fmla="*/ 2019300 w 2243137"/>
                <a:gd name="connsiteY14" fmla="*/ 238125 h 302419"/>
                <a:gd name="connsiteX15" fmla="*/ 1843087 w 2243137"/>
                <a:gd name="connsiteY15" fmla="*/ 230981 h 302419"/>
                <a:gd name="connsiteX16" fmla="*/ 1816894 w 2243137"/>
                <a:gd name="connsiteY16" fmla="*/ 228600 h 302419"/>
                <a:gd name="connsiteX17" fmla="*/ 1621631 w 2243137"/>
                <a:gd name="connsiteY17" fmla="*/ 209550 h 302419"/>
                <a:gd name="connsiteX18" fmla="*/ 1373981 w 2243137"/>
                <a:gd name="connsiteY18" fmla="*/ 171450 h 302419"/>
                <a:gd name="connsiteX19" fmla="*/ 1202531 w 2243137"/>
                <a:gd name="connsiteY19" fmla="*/ 145256 h 302419"/>
                <a:gd name="connsiteX20" fmla="*/ 1112044 w 2243137"/>
                <a:gd name="connsiteY20" fmla="*/ 116681 h 302419"/>
                <a:gd name="connsiteX21" fmla="*/ 992981 w 2243137"/>
                <a:gd name="connsiteY21" fmla="*/ 73819 h 302419"/>
                <a:gd name="connsiteX22" fmla="*/ 912019 w 2243137"/>
                <a:gd name="connsiteY22" fmla="*/ 73819 h 302419"/>
                <a:gd name="connsiteX23" fmla="*/ 854869 w 2243137"/>
                <a:gd name="connsiteY23" fmla="*/ 73819 h 302419"/>
                <a:gd name="connsiteX24" fmla="*/ 819150 w 2243137"/>
                <a:gd name="connsiteY24" fmla="*/ 95250 h 302419"/>
                <a:gd name="connsiteX25" fmla="*/ 809625 w 2243137"/>
                <a:gd name="connsiteY25" fmla="*/ 104775 h 302419"/>
                <a:gd name="connsiteX26" fmla="*/ 773906 w 2243137"/>
                <a:gd name="connsiteY26" fmla="*/ 90488 h 302419"/>
                <a:gd name="connsiteX27" fmla="*/ 733425 w 2243137"/>
                <a:gd name="connsiteY27" fmla="*/ 73819 h 302419"/>
                <a:gd name="connsiteX28" fmla="*/ 676275 w 2243137"/>
                <a:gd name="connsiteY28" fmla="*/ 69056 h 302419"/>
                <a:gd name="connsiteX29" fmla="*/ 659606 w 2243137"/>
                <a:gd name="connsiteY29" fmla="*/ 80963 h 302419"/>
                <a:gd name="connsiteX30" fmla="*/ 616744 w 2243137"/>
                <a:gd name="connsiteY30" fmla="*/ 119063 h 302419"/>
                <a:gd name="connsiteX31" fmla="*/ 602456 w 2243137"/>
                <a:gd name="connsiteY31" fmla="*/ 133350 h 302419"/>
                <a:gd name="connsiteX32" fmla="*/ 578644 w 2243137"/>
                <a:gd name="connsiteY32" fmla="*/ 130969 h 302419"/>
                <a:gd name="connsiteX33" fmla="*/ 535781 w 2243137"/>
                <a:gd name="connsiteY33" fmla="*/ 111919 h 302419"/>
                <a:gd name="connsiteX34" fmla="*/ 511969 w 2243137"/>
                <a:gd name="connsiteY34" fmla="*/ 102394 h 302419"/>
                <a:gd name="connsiteX35" fmla="*/ 464344 w 2243137"/>
                <a:gd name="connsiteY35" fmla="*/ 109538 h 302419"/>
                <a:gd name="connsiteX36" fmla="*/ 431006 w 2243137"/>
                <a:gd name="connsiteY36" fmla="*/ 107156 h 302419"/>
                <a:gd name="connsiteX37" fmla="*/ 369094 w 2243137"/>
                <a:gd name="connsiteY37" fmla="*/ 61913 h 302419"/>
                <a:gd name="connsiteX38" fmla="*/ 316706 w 2243137"/>
                <a:gd name="connsiteY38" fmla="*/ 54769 h 302419"/>
                <a:gd name="connsiteX39" fmla="*/ 245269 w 2243137"/>
                <a:gd name="connsiteY39" fmla="*/ 54769 h 302419"/>
                <a:gd name="connsiteX40" fmla="*/ 200025 w 2243137"/>
                <a:gd name="connsiteY40" fmla="*/ 40481 h 302419"/>
                <a:gd name="connsiteX41" fmla="*/ 166687 w 2243137"/>
                <a:gd name="connsiteY41" fmla="*/ 21431 h 302419"/>
                <a:gd name="connsiteX42" fmla="*/ 140494 w 2243137"/>
                <a:gd name="connsiteY42" fmla="*/ 9525 h 302419"/>
                <a:gd name="connsiteX43" fmla="*/ 102394 w 2243137"/>
                <a:gd name="connsiteY43" fmla="*/ 4763 h 302419"/>
                <a:gd name="connsiteX44" fmla="*/ 90487 w 2243137"/>
                <a:gd name="connsiteY44" fmla="*/ 0 h 302419"/>
                <a:gd name="connsiteX45" fmla="*/ 83344 w 2243137"/>
                <a:gd name="connsiteY45" fmla="*/ 30957 h 302419"/>
                <a:gd name="connsiteX46" fmla="*/ 85725 w 2243137"/>
                <a:gd name="connsiteY46" fmla="*/ 54770 h 302419"/>
                <a:gd name="connsiteX47" fmla="*/ 11907 w 2243137"/>
                <a:gd name="connsiteY47" fmla="*/ 61912 h 302419"/>
                <a:gd name="connsiteX0" fmla="*/ 85725 w 2243137"/>
                <a:gd name="connsiteY0" fmla="*/ 54770 h 302419"/>
                <a:gd name="connsiteX1" fmla="*/ 0 w 2243137"/>
                <a:gd name="connsiteY1" fmla="*/ 52388 h 302419"/>
                <a:gd name="connsiteX2" fmla="*/ 80963 w 2243137"/>
                <a:gd name="connsiteY2" fmla="*/ 69056 h 302419"/>
                <a:gd name="connsiteX3" fmla="*/ 242887 w 2243137"/>
                <a:gd name="connsiteY3" fmla="*/ 107156 h 302419"/>
                <a:gd name="connsiteX4" fmla="*/ 483394 w 2243137"/>
                <a:gd name="connsiteY4" fmla="*/ 145256 h 302419"/>
                <a:gd name="connsiteX5" fmla="*/ 661987 w 2243137"/>
                <a:gd name="connsiteY5" fmla="*/ 176213 h 302419"/>
                <a:gd name="connsiteX6" fmla="*/ 890587 w 2243137"/>
                <a:gd name="connsiteY6" fmla="*/ 207169 h 302419"/>
                <a:gd name="connsiteX7" fmla="*/ 1254919 w 2243137"/>
                <a:gd name="connsiteY7" fmla="*/ 252413 h 302419"/>
                <a:gd name="connsiteX8" fmla="*/ 1581150 w 2243137"/>
                <a:gd name="connsiteY8" fmla="*/ 280988 h 302419"/>
                <a:gd name="connsiteX9" fmla="*/ 1835944 w 2243137"/>
                <a:gd name="connsiteY9" fmla="*/ 295275 h 302419"/>
                <a:gd name="connsiteX10" fmla="*/ 2033587 w 2243137"/>
                <a:gd name="connsiteY10" fmla="*/ 302419 h 302419"/>
                <a:gd name="connsiteX11" fmla="*/ 2188369 w 2243137"/>
                <a:gd name="connsiteY11" fmla="*/ 290513 h 302419"/>
                <a:gd name="connsiteX12" fmla="*/ 2243137 w 2243137"/>
                <a:gd name="connsiteY12" fmla="*/ 285750 h 302419"/>
                <a:gd name="connsiteX13" fmla="*/ 2226469 w 2243137"/>
                <a:gd name="connsiteY13" fmla="*/ 230981 h 302419"/>
                <a:gd name="connsiteX14" fmla="*/ 2019300 w 2243137"/>
                <a:gd name="connsiteY14" fmla="*/ 238125 h 302419"/>
                <a:gd name="connsiteX15" fmla="*/ 1843087 w 2243137"/>
                <a:gd name="connsiteY15" fmla="*/ 230981 h 302419"/>
                <a:gd name="connsiteX16" fmla="*/ 1816894 w 2243137"/>
                <a:gd name="connsiteY16" fmla="*/ 228600 h 302419"/>
                <a:gd name="connsiteX17" fmla="*/ 1621631 w 2243137"/>
                <a:gd name="connsiteY17" fmla="*/ 209550 h 302419"/>
                <a:gd name="connsiteX18" fmla="*/ 1373981 w 2243137"/>
                <a:gd name="connsiteY18" fmla="*/ 171450 h 302419"/>
                <a:gd name="connsiteX19" fmla="*/ 1202531 w 2243137"/>
                <a:gd name="connsiteY19" fmla="*/ 145256 h 302419"/>
                <a:gd name="connsiteX20" fmla="*/ 1112044 w 2243137"/>
                <a:gd name="connsiteY20" fmla="*/ 116681 h 302419"/>
                <a:gd name="connsiteX21" fmla="*/ 992981 w 2243137"/>
                <a:gd name="connsiteY21" fmla="*/ 73819 h 302419"/>
                <a:gd name="connsiteX22" fmla="*/ 912019 w 2243137"/>
                <a:gd name="connsiteY22" fmla="*/ 73819 h 302419"/>
                <a:gd name="connsiteX23" fmla="*/ 854869 w 2243137"/>
                <a:gd name="connsiteY23" fmla="*/ 73819 h 302419"/>
                <a:gd name="connsiteX24" fmla="*/ 819150 w 2243137"/>
                <a:gd name="connsiteY24" fmla="*/ 95250 h 302419"/>
                <a:gd name="connsiteX25" fmla="*/ 809625 w 2243137"/>
                <a:gd name="connsiteY25" fmla="*/ 104775 h 302419"/>
                <a:gd name="connsiteX26" fmla="*/ 773906 w 2243137"/>
                <a:gd name="connsiteY26" fmla="*/ 90488 h 302419"/>
                <a:gd name="connsiteX27" fmla="*/ 733425 w 2243137"/>
                <a:gd name="connsiteY27" fmla="*/ 73819 h 302419"/>
                <a:gd name="connsiteX28" fmla="*/ 676275 w 2243137"/>
                <a:gd name="connsiteY28" fmla="*/ 69056 h 302419"/>
                <a:gd name="connsiteX29" fmla="*/ 659606 w 2243137"/>
                <a:gd name="connsiteY29" fmla="*/ 80963 h 302419"/>
                <a:gd name="connsiteX30" fmla="*/ 616744 w 2243137"/>
                <a:gd name="connsiteY30" fmla="*/ 119063 h 302419"/>
                <a:gd name="connsiteX31" fmla="*/ 602456 w 2243137"/>
                <a:gd name="connsiteY31" fmla="*/ 133350 h 302419"/>
                <a:gd name="connsiteX32" fmla="*/ 578644 w 2243137"/>
                <a:gd name="connsiteY32" fmla="*/ 130969 h 302419"/>
                <a:gd name="connsiteX33" fmla="*/ 535781 w 2243137"/>
                <a:gd name="connsiteY33" fmla="*/ 111919 h 302419"/>
                <a:gd name="connsiteX34" fmla="*/ 511969 w 2243137"/>
                <a:gd name="connsiteY34" fmla="*/ 102394 h 302419"/>
                <a:gd name="connsiteX35" fmla="*/ 464344 w 2243137"/>
                <a:gd name="connsiteY35" fmla="*/ 109538 h 302419"/>
                <a:gd name="connsiteX36" fmla="*/ 431006 w 2243137"/>
                <a:gd name="connsiteY36" fmla="*/ 107156 h 302419"/>
                <a:gd name="connsiteX37" fmla="*/ 369094 w 2243137"/>
                <a:gd name="connsiteY37" fmla="*/ 61913 h 302419"/>
                <a:gd name="connsiteX38" fmla="*/ 316706 w 2243137"/>
                <a:gd name="connsiteY38" fmla="*/ 54769 h 302419"/>
                <a:gd name="connsiteX39" fmla="*/ 245269 w 2243137"/>
                <a:gd name="connsiteY39" fmla="*/ 54769 h 302419"/>
                <a:gd name="connsiteX40" fmla="*/ 200025 w 2243137"/>
                <a:gd name="connsiteY40" fmla="*/ 40481 h 302419"/>
                <a:gd name="connsiteX41" fmla="*/ 166687 w 2243137"/>
                <a:gd name="connsiteY41" fmla="*/ 21431 h 302419"/>
                <a:gd name="connsiteX42" fmla="*/ 140494 w 2243137"/>
                <a:gd name="connsiteY42" fmla="*/ 9525 h 302419"/>
                <a:gd name="connsiteX43" fmla="*/ 102394 w 2243137"/>
                <a:gd name="connsiteY43" fmla="*/ 4763 h 302419"/>
                <a:gd name="connsiteX44" fmla="*/ 90487 w 2243137"/>
                <a:gd name="connsiteY44" fmla="*/ 0 h 302419"/>
                <a:gd name="connsiteX45" fmla="*/ 83344 w 2243137"/>
                <a:gd name="connsiteY45" fmla="*/ 30957 h 302419"/>
                <a:gd name="connsiteX46" fmla="*/ 85725 w 2243137"/>
                <a:gd name="connsiteY46" fmla="*/ 54770 h 302419"/>
                <a:gd name="connsiteX0" fmla="*/ 15361 w 2172773"/>
                <a:gd name="connsiteY0" fmla="*/ 54770 h 302419"/>
                <a:gd name="connsiteX1" fmla="*/ 10599 w 2172773"/>
                <a:gd name="connsiteY1" fmla="*/ 69056 h 302419"/>
                <a:gd name="connsiteX2" fmla="*/ 172523 w 2172773"/>
                <a:gd name="connsiteY2" fmla="*/ 107156 h 302419"/>
                <a:gd name="connsiteX3" fmla="*/ 413030 w 2172773"/>
                <a:gd name="connsiteY3" fmla="*/ 145256 h 302419"/>
                <a:gd name="connsiteX4" fmla="*/ 591623 w 2172773"/>
                <a:gd name="connsiteY4" fmla="*/ 176213 h 302419"/>
                <a:gd name="connsiteX5" fmla="*/ 820223 w 2172773"/>
                <a:gd name="connsiteY5" fmla="*/ 207169 h 302419"/>
                <a:gd name="connsiteX6" fmla="*/ 1184555 w 2172773"/>
                <a:gd name="connsiteY6" fmla="*/ 252413 h 302419"/>
                <a:gd name="connsiteX7" fmla="*/ 1510786 w 2172773"/>
                <a:gd name="connsiteY7" fmla="*/ 280988 h 302419"/>
                <a:gd name="connsiteX8" fmla="*/ 1765580 w 2172773"/>
                <a:gd name="connsiteY8" fmla="*/ 295275 h 302419"/>
                <a:gd name="connsiteX9" fmla="*/ 1963223 w 2172773"/>
                <a:gd name="connsiteY9" fmla="*/ 302419 h 302419"/>
                <a:gd name="connsiteX10" fmla="*/ 2118005 w 2172773"/>
                <a:gd name="connsiteY10" fmla="*/ 290513 h 302419"/>
                <a:gd name="connsiteX11" fmla="*/ 2172773 w 2172773"/>
                <a:gd name="connsiteY11" fmla="*/ 285750 h 302419"/>
                <a:gd name="connsiteX12" fmla="*/ 2156105 w 2172773"/>
                <a:gd name="connsiteY12" fmla="*/ 230981 h 302419"/>
                <a:gd name="connsiteX13" fmla="*/ 1948936 w 2172773"/>
                <a:gd name="connsiteY13" fmla="*/ 238125 h 302419"/>
                <a:gd name="connsiteX14" fmla="*/ 1772723 w 2172773"/>
                <a:gd name="connsiteY14" fmla="*/ 230981 h 302419"/>
                <a:gd name="connsiteX15" fmla="*/ 1746530 w 2172773"/>
                <a:gd name="connsiteY15" fmla="*/ 228600 h 302419"/>
                <a:gd name="connsiteX16" fmla="*/ 1551267 w 2172773"/>
                <a:gd name="connsiteY16" fmla="*/ 209550 h 302419"/>
                <a:gd name="connsiteX17" fmla="*/ 1303617 w 2172773"/>
                <a:gd name="connsiteY17" fmla="*/ 171450 h 302419"/>
                <a:gd name="connsiteX18" fmla="*/ 1132167 w 2172773"/>
                <a:gd name="connsiteY18" fmla="*/ 145256 h 302419"/>
                <a:gd name="connsiteX19" fmla="*/ 1041680 w 2172773"/>
                <a:gd name="connsiteY19" fmla="*/ 116681 h 302419"/>
                <a:gd name="connsiteX20" fmla="*/ 922617 w 2172773"/>
                <a:gd name="connsiteY20" fmla="*/ 73819 h 302419"/>
                <a:gd name="connsiteX21" fmla="*/ 841655 w 2172773"/>
                <a:gd name="connsiteY21" fmla="*/ 73819 h 302419"/>
                <a:gd name="connsiteX22" fmla="*/ 784505 w 2172773"/>
                <a:gd name="connsiteY22" fmla="*/ 73819 h 302419"/>
                <a:gd name="connsiteX23" fmla="*/ 748786 w 2172773"/>
                <a:gd name="connsiteY23" fmla="*/ 95250 h 302419"/>
                <a:gd name="connsiteX24" fmla="*/ 739261 w 2172773"/>
                <a:gd name="connsiteY24" fmla="*/ 104775 h 302419"/>
                <a:gd name="connsiteX25" fmla="*/ 703542 w 2172773"/>
                <a:gd name="connsiteY25" fmla="*/ 90488 h 302419"/>
                <a:gd name="connsiteX26" fmla="*/ 663061 w 2172773"/>
                <a:gd name="connsiteY26" fmla="*/ 73819 h 302419"/>
                <a:gd name="connsiteX27" fmla="*/ 605911 w 2172773"/>
                <a:gd name="connsiteY27" fmla="*/ 69056 h 302419"/>
                <a:gd name="connsiteX28" fmla="*/ 589242 w 2172773"/>
                <a:gd name="connsiteY28" fmla="*/ 80963 h 302419"/>
                <a:gd name="connsiteX29" fmla="*/ 546380 w 2172773"/>
                <a:gd name="connsiteY29" fmla="*/ 119063 h 302419"/>
                <a:gd name="connsiteX30" fmla="*/ 532092 w 2172773"/>
                <a:gd name="connsiteY30" fmla="*/ 133350 h 302419"/>
                <a:gd name="connsiteX31" fmla="*/ 508280 w 2172773"/>
                <a:gd name="connsiteY31" fmla="*/ 130969 h 302419"/>
                <a:gd name="connsiteX32" fmla="*/ 465417 w 2172773"/>
                <a:gd name="connsiteY32" fmla="*/ 111919 h 302419"/>
                <a:gd name="connsiteX33" fmla="*/ 441605 w 2172773"/>
                <a:gd name="connsiteY33" fmla="*/ 102394 h 302419"/>
                <a:gd name="connsiteX34" fmla="*/ 393980 w 2172773"/>
                <a:gd name="connsiteY34" fmla="*/ 109538 h 302419"/>
                <a:gd name="connsiteX35" fmla="*/ 360642 w 2172773"/>
                <a:gd name="connsiteY35" fmla="*/ 107156 h 302419"/>
                <a:gd name="connsiteX36" fmla="*/ 298730 w 2172773"/>
                <a:gd name="connsiteY36" fmla="*/ 61913 h 302419"/>
                <a:gd name="connsiteX37" fmla="*/ 246342 w 2172773"/>
                <a:gd name="connsiteY37" fmla="*/ 54769 h 302419"/>
                <a:gd name="connsiteX38" fmla="*/ 174905 w 2172773"/>
                <a:gd name="connsiteY38" fmla="*/ 54769 h 302419"/>
                <a:gd name="connsiteX39" fmla="*/ 129661 w 2172773"/>
                <a:gd name="connsiteY39" fmla="*/ 40481 h 302419"/>
                <a:gd name="connsiteX40" fmla="*/ 96323 w 2172773"/>
                <a:gd name="connsiteY40" fmla="*/ 21431 h 302419"/>
                <a:gd name="connsiteX41" fmla="*/ 70130 w 2172773"/>
                <a:gd name="connsiteY41" fmla="*/ 9525 h 302419"/>
                <a:gd name="connsiteX42" fmla="*/ 32030 w 2172773"/>
                <a:gd name="connsiteY42" fmla="*/ 4763 h 302419"/>
                <a:gd name="connsiteX43" fmla="*/ 20123 w 2172773"/>
                <a:gd name="connsiteY43" fmla="*/ 0 h 302419"/>
                <a:gd name="connsiteX44" fmla="*/ 12980 w 2172773"/>
                <a:gd name="connsiteY44" fmla="*/ 30957 h 302419"/>
                <a:gd name="connsiteX45" fmla="*/ 15361 w 2172773"/>
                <a:gd name="connsiteY45" fmla="*/ 54770 h 30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72773" h="302419">
                  <a:moveTo>
                    <a:pt x="15361" y="54770"/>
                  </a:moveTo>
                  <a:cubicBezTo>
                    <a:pt x="14964" y="61120"/>
                    <a:pt x="-15595" y="60325"/>
                    <a:pt x="10599" y="69056"/>
                  </a:cubicBezTo>
                  <a:lnTo>
                    <a:pt x="172523" y="107156"/>
                  </a:lnTo>
                  <a:lnTo>
                    <a:pt x="413030" y="145256"/>
                  </a:lnTo>
                  <a:lnTo>
                    <a:pt x="591623" y="176213"/>
                  </a:lnTo>
                  <a:lnTo>
                    <a:pt x="820223" y="207169"/>
                  </a:lnTo>
                  <a:lnTo>
                    <a:pt x="1184555" y="252413"/>
                  </a:lnTo>
                  <a:lnTo>
                    <a:pt x="1510786" y="280988"/>
                  </a:lnTo>
                  <a:lnTo>
                    <a:pt x="1765580" y="295275"/>
                  </a:lnTo>
                  <a:lnTo>
                    <a:pt x="1963223" y="302419"/>
                  </a:lnTo>
                  <a:lnTo>
                    <a:pt x="2118005" y="290513"/>
                  </a:lnTo>
                  <a:lnTo>
                    <a:pt x="2172773" y="285750"/>
                  </a:lnTo>
                  <a:lnTo>
                    <a:pt x="2156105" y="230981"/>
                  </a:lnTo>
                  <a:lnTo>
                    <a:pt x="1948936" y="238125"/>
                  </a:lnTo>
                  <a:lnTo>
                    <a:pt x="1772723" y="230981"/>
                  </a:lnTo>
                  <a:lnTo>
                    <a:pt x="1746530" y="228600"/>
                  </a:lnTo>
                  <a:lnTo>
                    <a:pt x="1551267" y="209550"/>
                  </a:lnTo>
                  <a:lnTo>
                    <a:pt x="1303617" y="171450"/>
                  </a:lnTo>
                  <a:lnTo>
                    <a:pt x="1132167" y="145256"/>
                  </a:lnTo>
                  <a:lnTo>
                    <a:pt x="1041680" y="116681"/>
                  </a:lnTo>
                  <a:lnTo>
                    <a:pt x="922617" y="73819"/>
                  </a:lnTo>
                  <a:lnTo>
                    <a:pt x="841655" y="73819"/>
                  </a:lnTo>
                  <a:lnTo>
                    <a:pt x="784505" y="73819"/>
                  </a:lnTo>
                  <a:lnTo>
                    <a:pt x="748786" y="95250"/>
                  </a:lnTo>
                  <a:lnTo>
                    <a:pt x="739261" y="104775"/>
                  </a:lnTo>
                  <a:lnTo>
                    <a:pt x="703542" y="90488"/>
                  </a:lnTo>
                  <a:lnTo>
                    <a:pt x="663061" y="73819"/>
                  </a:lnTo>
                  <a:lnTo>
                    <a:pt x="605911" y="69056"/>
                  </a:lnTo>
                  <a:lnTo>
                    <a:pt x="589242" y="80963"/>
                  </a:lnTo>
                  <a:lnTo>
                    <a:pt x="546380" y="119063"/>
                  </a:lnTo>
                  <a:lnTo>
                    <a:pt x="532092" y="133350"/>
                  </a:lnTo>
                  <a:lnTo>
                    <a:pt x="508280" y="130969"/>
                  </a:lnTo>
                  <a:lnTo>
                    <a:pt x="465417" y="111919"/>
                  </a:lnTo>
                  <a:lnTo>
                    <a:pt x="441605" y="102394"/>
                  </a:lnTo>
                  <a:lnTo>
                    <a:pt x="393980" y="109538"/>
                  </a:lnTo>
                  <a:lnTo>
                    <a:pt x="360642" y="107156"/>
                  </a:lnTo>
                  <a:lnTo>
                    <a:pt x="298730" y="61913"/>
                  </a:lnTo>
                  <a:lnTo>
                    <a:pt x="246342" y="54769"/>
                  </a:lnTo>
                  <a:lnTo>
                    <a:pt x="174905" y="54769"/>
                  </a:lnTo>
                  <a:lnTo>
                    <a:pt x="129661" y="40481"/>
                  </a:lnTo>
                  <a:lnTo>
                    <a:pt x="96323" y="21431"/>
                  </a:lnTo>
                  <a:lnTo>
                    <a:pt x="70130" y="9525"/>
                  </a:lnTo>
                  <a:lnTo>
                    <a:pt x="32030" y="4763"/>
                  </a:lnTo>
                  <a:lnTo>
                    <a:pt x="20123" y="0"/>
                  </a:lnTo>
                  <a:lnTo>
                    <a:pt x="12980" y="30957"/>
                  </a:lnTo>
                  <a:cubicBezTo>
                    <a:pt x="7027" y="39688"/>
                    <a:pt x="29252" y="51198"/>
                    <a:pt x="15361" y="54770"/>
                  </a:cubicBezTo>
                  <a:close/>
                </a:path>
              </a:pathLst>
            </a:custGeom>
            <a:solidFill>
              <a:srgbClr val="A0D3D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354757E-3C0B-4725-8648-75917862C528}"/>
                </a:ext>
              </a:extLst>
            </p:cNvPr>
            <p:cNvSpPr/>
            <p:nvPr/>
          </p:nvSpPr>
          <p:spPr>
            <a:xfrm>
              <a:off x="6737684" y="3317281"/>
              <a:ext cx="821531" cy="1166812"/>
            </a:xfrm>
            <a:custGeom>
              <a:avLst/>
              <a:gdLst>
                <a:gd name="connsiteX0" fmla="*/ 821531 w 821531"/>
                <a:gd name="connsiteY0" fmla="*/ 0 h 1166812"/>
                <a:gd name="connsiteX1" fmla="*/ 700088 w 821531"/>
                <a:gd name="connsiteY1" fmla="*/ 292894 h 1166812"/>
                <a:gd name="connsiteX2" fmla="*/ 471488 w 821531"/>
                <a:gd name="connsiteY2" fmla="*/ 621506 h 1166812"/>
                <a:gd name="connsiteX3" fmla="*/ 211931 w 821531"/>
                <a:gd name="connsiteY3" fmla="*/ 902494 h 1166812"/>
                <a:gd name="connsiteX4" fmla="*/ 73819 w 821531"/>
                <a:gd name="connsiteY4" fmla="*/ 1090612 h 1166812"/>
                <a:gd name="connsiteX5" fmla="*/ 0 w 821531"/>
                <a:gd name="connsiteY5" fmla="*/ 1166812 h 116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1531" h="1166812">
                  <a:moveTo>
                    <a:pt x="821531" y="0"/>
                  </a:moveTo>
                  <a:cubicBezTo>
                    <a:pt x="789979" y="94655"/>
                    <a:pt x="758428" y="189310"/>
                    <a:pt x="700088" y="292894"/>
                  </a:cubicBezTo>
                  <a:cubicBezTo>
                    <a:pt x="641748" y="396478"/>
                    <a:pt x="552847" y="519906"/>
                    <a:pt x="471488" y="621506"/>
                  </a:cubicBezTo>
                  <a:cubicBezTo>
                    <a:pt x="390128" y="723106"/>
                    <a:pt x="278209" y="824310"/>
                    <a:pt x="211931" y="902494"/>
                  </a:cubicBezTo>
                  <a:cubicBezTo>
                    <a:pt x="145653" y="980678"/>
                    <a:pt x="109141" y="1046559"/>
                    <a:pt x="73819" y="1090612"/>
                  </a:cubicBezTo>
                  <a:cubicBezTo>
                    <a:pt x="38497" y="1134665"/>
                    <a:pt x="19248" y="1150738"/>
                    <a:pt x="0" y="1166812"/>
                  </a:cubicBezTo>
                </a:path>
              </a:pathLst>
            </a:custGeom>
            <a:noFill/>
            <a:ln w="25400">
              <a:solidFill>
                <a:srgbClr val="0066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48DE21F-1B44-4990-BA35-61B357B659C1}"/>
                </a:ext>
              </a:extLst>
            </p:cNvPr>
            <p:cNvSpPr/>
            <p:nvPr/>
          </p:nvSpPr>
          <p:spPr>
            <a:xfrm>
              <a:off x="9259428" y="3443487"/>
              <a:ext cx="1071562" cy="1040606"/>
            </a:xfrm>
            <a:custGeom>
              <a:avLst/>
              <a:gdLst>
                <a:gd name="connsiteX0" fmla="*/ 1071562 w 1071562"/>
                <a:gd name="connsiteY0" fmla="*/ 0 h 1040606"/>
                <a:gd name="connsiteX1" fmla="*/ 907256 w 1071562"/>
                <a:gd name="connsiteY1" fmla="*/ 180975 h 1040606"/>
                <a:gd name="connsiteX2" fmla="*/ 635794 w 1071562"/>
                <a:gd name="connsiteY2" fmla="*/ 469106 h 1040606"/>
                <a:gd name="connsiteX3" fmla="*/ 352425 w 1071562"/>
                <a:gd name="connsiteY3" fmla="*/ 709613 h 1040606"/>
                <a:gd name="connsiteX4" fmla="*/ 133350 w 1071562"/>
                <a:gd name="connsiteY4" fmla="*/ 916781 h 1040606"/>
                <a:gd name="connsiteX5" fmla="*/ 0 w 1071562"/>
                <a:gd name="connsiteY5" fmla="*/ 1040606 h 104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562" h="1040606">
                  <a:moveTo>
                    <a:pt x="1071562" y="0"/>
                  </a:moveTo>
                  <a:cubicBezTo>
                    <a:pt x="1025723" y="51395"/>
                    <a:pt x="979884" y="102791"/>
                    <a:pt x="907256" y="180975"/>
                  </a:cubicBezTo>
                  <a:cubicBezTo>
                    <a:pt x="834628" y="259159"/>
                    <a:pt x="728266" y="381000"/>
                    <a:pt x="635794" y="469106"/>
                  </a:cubicBezTo>
                  <a:cubicBezTo>
                    <a:pt x="543322" y="557212"/>
                    <a:pt x="436166" y="635001"/>
                    <a:pt x="352425" y="709613"/>
                  </a:cubicBezTo>
                  <a:cubicBezTo>
                    <a:pt x="268684" y="784226"/>
                    <a:pt x="192087" y="861616"/>
                    <a:pt x="133350" y="916781"/>
                  </a:cubicBezTo>
                  <a:cubicBezTo>
                    <a:pt x="74613" y="971946"/>
                    <a:pt x="37306" y="1006276"/>
                    <a:pt x="0" y="1040606"/>
                  </a:cubicBezTo>
                </a:path>
              </a:pathLst>
            </a:custGeom>
            <a:noFill/>
            <a:ln w="25400">
              <a:solidFill>
                <a:srgbClr val="0066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496ABEA-1B9F-4D05-9183-F11C66A27C86}"/>
                </a:ext>
              </a:extLst>
            </p:cNvPr>
            <p:cNvCxnSpPr/>
            <p:nvPr/>
          </p:nvCxnSpPr>
          <p:spPr>
            <a:xfrm>
              <a:off x="682114" y="4360378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2B9198-7D13-476C-B355-0121905B88BA}"/>
                </a:ext>
              </a:extLst>
            </p:cNvPr>
            <p:cNvCxnSpPr/>
            <p:nvPr/>
          </p:nvCxnSpPr>
          <p:spPr>
            <a:xfrm>
              <a:off x="682114" y="3545507"/>
              <a:ext cx="10947903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48D266E-C5DA-4DE9-B096-64E38F2BC6D7}"/>
                </a:ext>
              </a:extLst>
            </p:cNvPr>
            <p:cNvSpPr/>
            <p:nvPr/>
          </p:nvSpPr>
          <p:spPr>
            <a:xfrm>
              <a:off x="2646697" y="2878776"/>
              <a:ext cx="5038725" cy="545661"/>
            </a:xfrm>
            <a:custGeom>
              <a:avLst/>
              <a:gdLst>
                <a:gd name="connsiteX0" fmla="*/ 0 w 5038725"/>
                <a:gd name="connsiteY0" fmla="*/ 523875 h 523875"/>
                <a:gd name="connsiteX1" fmla="*/ 190500 w 5038725"/>
                <a:gd name="connsiteY1" fmla="*/ 428625 h 523875"/>
                <a:gd name="connsiteX2" fmla="*/ 357187 w 5038725"/>
                <a:gd name="connsiteY2" fmla="*/ 400050 h 523875"/>
                <a:gd name="connsiteX3" fmla="*/ 519112 w 5038725"/>
                <a:gd name="connsiteY3" fmla="*/ 371475 h 523875"/>
                <a:gd name="connsiteX4" fmla="*/ 685800 w 5038725"/>
                <a:gd name="connsiteY4" fmla="*/ 371475 h 523875"/>
                <a:gd name="connsiteX5" fmla="*/ 857250 w 5038725"/>
                <a:gd name="connsiteY5" fmla="*/ 371475 h 523875"/>
                <a:gd name="connsiteX6" fmla="*/ 1038225 w 5038725"/>
                <a:gd name="connsiteY6" fmla="*/ 376238 h 523875"/>
                <a:gd name="connsiteX7" fmla="*/ 1300162 w 5038725"/>
                <a:gd name="connsiteY7" fmla="*/ 390525 h 523875"/>
                <a:gd name="connsiteX8" fmla="*/ 1571625 w 5038725"/>
                <a:gd name="connsiteY8" fmla="*/ 400050 h 523875"/>
                <a:gd name="connsiteX9" fmla="*/ 2009775 w 5038725"/>
                <a:gd name="connsiteY9" fmla="*/ 390525 h 523875"/>
                <a:gd name="connsiteX10" fmla="*/ 2471737 w 5038725"/>
                <a:gd name="connsiteY10" fmla="*/ 304800 h 523875"/>
                <a:gd name="connsiteX11" fmla="*/ 2924175 w 5038725"/>
                <a:gd name="connsiteY11" fmla="*/ 176213 h 523875"/>
                <a:gd name="connsiteX12" fmla="*/ 3333750 w 5038725"/>
                <a:gd name="connsiteY12" fmla="*/ 71438 h 523875"/>
                <a:gd name="connsiteX13" fmla="*/ 3738562 w 5038725"/>
                <a:gd name="connsiteY13" fmla="*/ 42863 h 523875"/>
                <a:gd name="connsiteX14" fmla="*/ 4219575 w 5038725"/>
                <a:gd name="connsiteY14" fmla="*/ 0 h 523875"/>
                <a:gd name="connsiteX15" fmla="*/ 4548187 w 5038725"/>
                <a:gd name="connsiteY15" fmla="*/ 42863 h 523875"/>
                <a:gd name="connsiteX16" fmla="*/ 4757737 w 5038725"/>
                <a:gd name="connsiteY16" fmla="*/ 80963 h 523875"/>
                <a:gd name="connsiteX17" fmla="*/ 5038725 w 5038725"/>
                <a:gd name="connsiteY17" fmla="*/ 138113 h 523875"/>
                <a:gd name="connsiteX0" fmla="*/ 0 w 5038725"/>
                <a:gd name="connsiteY0" fmla="*/ 523875 h 523875"/>
                <a:gd name="connsiteX1" fmla="*/ 357187 w 5038725"/>
                <a:gd name="connsiteY1" fmla="*/ 400050 h 523875"/>
                <a:gd name="connsiteX2" fmla="*/ 519112 w 5038725"/>
                <a:gd name="connsiteY2" fmla="*/ 371475 h 523875"/>
                <a:gd name="connsiteX3" fmla="*/ 685800 w 5038725"/>
                <a:gd name="connsiteY3" fmla="*/ 371475 h 523875"/>
                <a:gd name="connsiteX4" fmla="*/ 857250 w 5038725"/>
                <a:gd name="connsiteY4" fmla="*/ 371475 h 523875"/>
                <a:gd name="connsiteX5" fmla="*/ 1038225 w 5038725"/>
                <a:gd name="connsiteY5" fmla="*/ 376238 h 523875"/>
                <a:gd name="connsiteX6" fmla="*/ 1300162 w 5038725"/>
                <a:gd name="connsiteY6" fmla="*/ 390525 h 523875"/>
                <a:gd name="connsiteX7" fmla="*/ 1571625 w 5038725"/>
                <a:gd name="connsiteY7" fmla="*/ 400050 h 523875"/>
                <a:gd name="connsiteX8" fmla="*/ 2009775 w 5038725"/>
                <a:gd name="connsiteY8" fmla="*/ 390525 h 523875"/>
                <a:gd name="connsiteX9" fmla="*/ 2471737 w 5038725"/>
                <a:gd name="connsiteY9" fmla="*/ 304800 h 523875"/>
                <a:gd name="connsiteX10" fmla="*/ 2924175 w 5038725"/>
                <a:gd name="connsiteY10" fmla="*/ 176213 h 523875"/>
                <a:gd name="connsiteX11" fmla="*/ 3333750 w 5038725"/>
                <a:gd name="connsiteY11" fmla="*/ 71438 h 523875"/>
                <a:gd name="connsiteX12" fmla="*/ 3738562 w 5038725"/>
                <a:gd name="connsiteY12" fmla="*/ 42863 h 523875"/>
                <a:gd name="connsiteX13" fmla="*/ 4219575 w 5038725"/>
                <a:gd name="connsiteY13" fmla="*/ 0 h 523875"/>
                <a:gd name="connsiteX14" fmla="*/ 4548187 w 5038725"/>
                <a:gd name="connsiteY14" fmla="*/ 42863 h 523875"/>
                <a:gd name="connsiteX15" fmla="*/ 4757737 w 5038725"/>
                <a:gd name="connsiteY15" fmla="*/ 80963 h 523875"/>
                <a:gd name="connsiteX16" fmla="*/ 5038725 w 5038725"/>
                <a:gd name="connsiteY16" fmla="*/ 138113 h 523875"/>
                <a:gd name="connsiteX0" fmla="*/ 0 w 5038725"/>
                <a:gd name="connsiteY0" fmla="*/ 523875 h 523875"/>
                <a:gd name="connsiteX1" fmla="*/ 304935 w 5038725"/>
                <a:gd name="connsiteY1" fmla="*/ 426176 h 523875"/>
                <a:gd name="connsiteX2" fmla="*/ 519112 w 5038725"/>
                <a:gd name="connsiteY2" fmla="*/ 371475 h 523875"/>
                <a:gd name="connsiteX3" fmla="*/ 685800 w 5038725"/>
                <a:gd name="connsiteY3" fmla="*/ 371475 h 523875"/>
                <a:gd name="connsiteX4" fmla="*/ 857250 w 5038725"/>
                <a:gd name="connsiteY4" fmla="*/ 371475 h 523875"/>
                <a:gd name="connsiteX5" fmla="*/ 1038225 w 5038725"/>
                <a:gd name="connsiteY5" fmla="*/ 376238 h 523875"/>
                <a:gd name="connsiteX6" fmla="*/ 1300162 w 5038725"/>
                <a:gd name="connsiteY6" fmla="*/ 390525 h 523875"/>
                <a:gd name="connsiteX7" fmla="*/ 1571625 w 5038725"/>
                <a:gd name="connsiteY7" fmla="*/ 400050 h 523875"/>
                <a:gd name="connsiteX8" fmla="*/ 2009775 w 5038725"/>
                <a:gd name="connsiteY8" fmla="*/ 390525 h 523875"/>
                <a:gd name="connsiteX9" fmla="*/ 2471737 w 5038725"/>
                <a:gd name="connsiteY9" fmla="*/ 304800 h 523875"/>
                <a:gd name="connsiteX10" fmla="*/ 2924175 w 5038725"/>
                <a:gd name="connsiteY10" fmla="*/ 176213 h 523875"/>
                <a:gd name="connsiteX11" fmla="*/ 3333750 w 5038725"/>
                <a:gd name="connsiteY11" fmla="*/ 71438 h 523875"/>
                <a:gd name="connsiteX12" fmla="*/ 3738562 w 5038725"/>
                <a:gd name="connsiteY12" fmla="*/ 42863 h 523875"/>
                <a:gd name="connsiteX13" fmla="*/ 4219575 w 5038725"/>
                <a:gd name="connsiteY13" fmla="*/ 0 h 523875"/>
                <a:gd name="connsiteX14" fmla="*/ 4548187 w 5038725"/>
                <a:gd name="connsiteY14" fmla="*/ 42863 h 523875"/>
                <a:gd name="connsiteX15" fmla="*/ 4757737 w 5038725"/>
                <a:gd name="connsiteY15" fmla="*/ 80963 h 523875"/>
                <a:gd name="connsiteX16" fmla="*/ 5038725 w 5038725"/>
                <a:gd name="connsiteY16" fmla="*/ 138113 h 523875"/>
                <a:gd name="connsiteX0" fmla="*/ 0 w 5038725"/>
                <a:gd name="connsiteY0" fmla="*/ 523875 h 523875"/>
                <a:gd name="connsiteX1" fmla="*/ 304935 w 5038725"/>
                <a:gd name="connsiteY1" fmla="*/ 426176 h 523875"/>
                <a:gd name="connsiteX2" fmla="*/ 519112 w 5038725"/>
                <a:gd name="connsiteY2" fmla="*/ 371475 h 523875"/>
                <a:gd name="connsiteX3" fmla="*/ 685800 w 5038725"/>
                <a:gd name="connsiteY3" fmla="*/ 371475 h 523875"/>
                <a:gd name="connsiteX4" fmla="*/ 857250 w 5038725"/>
                <a:gd name="connsiteY4" fmla="*/ 371475 h 523875"/>
                <a:gd name="connsiteX5" fmla="*/ 1038225 w 5038725"/>
                <a:gd name="connsiteY5" fmla="*/ 376238 h 523875"/>
                <a:gd name="connsiteX6" fmla="*/ 1300162 w 5038725"/>
                <a:gd name="connsiteY6" fmla="*/ 390525 h 523875"/>
                <a:gd name="connsiteX7" fmla="*/ 1571625 w 5038725"/>
                <a:gd name="connsiteY7" fmla="*/ 400050 h 523875"/>
                <a:gd name="connsiteX8" fmla="*/ 2009775 w 5038725"/>
                <a:gd name="connsiteY8" fmla="*/ 390525 h 523875"/>
                <a:gd name="connsiteX9" fmla="*/ 2471737 w 5038725"/>
                <a:gd name="connsiteY9" fmla="*/ 304800 h 523875"/>
                <a:gd name="connsiteX10" fmla="*/ 2924175 w 5038725"/>
                <a:gd name="connsiteY10" fmla="*/ 176213 h 523875"/>
                <a:gd name="connsiteX11" fmla="*/ 3333750 w 5038725"/>
                <a:gd name="connsiteY11" fmla="*/ 71438 h 523875"/>
                <a:gd name="connsiteX12" fmla="*/ 3738562 w 5038725"/>
                <a:gd name="connsiteY12" fmla="*/ 42863 h 523875"/>
                <a:gd name="connsiteX13" fmla="*/ 4219575 w 5038725"/>
                <a:gd name="connsiteY13" fmla="*/ 0 h 523875"/>
                <a:gd name="connsiteX14" fmla="*/ 4548187 w 5038725"/>
                <a:gd name="connsiteY14" fmla="*/ 42863 h 523875"/>
                <a:gd name="connsiteX15" fmla="*/ 4757737 w 5038725"/>
                <a:gd name="connsiteY15" fmla="*/ 80963 h 523875"/>
                <a:gd name="connsiteX16" fmla="*/ 5038725 w 5038725"/>
                <a:gd name="connsiteY16" fmla="*/ 138113 h 523875"/>
                <a:gd name="connsiteX0" fmla="*/ 0 w 5038725"/>
                <a:gd name="connsiteY0" fmla="*/ 545661 h 545661"/>
                <a:gd name="connsiteX1" fmla="*/ 304935 w 5038725"/>
                <a:gd name="connsiteY1" fmla="*/ 447962 h 545661"/>
                <a:gd name="connsiteX2" fmla="*/ 519112 w 5038725"/>
                <a:gd name="connsiteY2" fmla="*/ 393261 h 545661"/>
                <a:gd name="connsiteX3" fmla="*/ 685800 w 5038725"/>
                <a:gd name="connsiteY3" fmla="*/ 393261 h 545661"/>
                <a:gd name="connsiteX4" fmla="*/ 857250 w 5038725"/>
                <a:gd name="connsiteY4" fmla="*/ 393261 h 545661"/>
                <a:gd name="connsiteX5" fmla="*/ 1038225 w 5038725"/>
                <a:gd name="connsiteY5" fmla="*/ 398024 h 545661"/>
                <a:gd name="connsiteX6" fmla="*/ 1300162 w 5038725"/>
                <a:gd name="connsiteY6" fmla="*/ 412311 h 545661"/>
                <a:gd name="connsiteX7" fmla="*/ 1571625 w 5038725"/>
                <a:gd name="connsiteY7" fmla="*/ 421836 h 545661"/>
                <a:gd name="connsiteX8" fmla="*/ 2009775 w 5038725"/>
                <a:gd name="connsiteY8" fmla="*/ 412311 h 545661"/>
                <a:gd name="connsiteX9" fmla="*/ 2471737 w 5038725"/>
                <a:gd name="connsiteY9" fmla="*/ 326586 h 545661"/>
                <a:gd name="connsiteX10" fmla="*/ 2924175 w 5038725"/>
                <a:gd name="connsiteY10" fmla="*/ 197999 h 545661"/>
                <a:gd name="connsiteX11" fmla="*/ 3333750 w 5038725"/>
                <a:gd name="connsiteY11" fmla="*/ 93224 h 545661"/>
                <a:gd name="connsiteX12" fmla="*/ 3764688 w 5038725"/>
                <a:gd name="connsiteY12" fmla="*/ 3689 h 545661"/>
                <a:gd name="connsiteX13" fmla="*/ 4219575 w 5038725"/>
                <a:gd name="connsiteY13" fmla="*/ 21786 h 545661"/>
                <a:gd name="connsiteX14" fmla="*/ 4548187 w 5038725"/>
                <a:gd name="connsiteY14" fmla="*/ 64649 h 545661"/>
                <a:gd name="connsiteX15" fmla="*/ 4757737 w 5038725"/>
                <a:gd name="connsiteY15" fmla="*/ 102749 h 545661"/>
                <a:gd name="connsiteX16" fmla="*/ 5038725 w 5038725"/>
                <a:gd name="connsiteY16" fmla="*/ 159899 h 545661"/>
                <a:gd name="connsiteX0" fmla="*/ 0 w 5038725"/>
                <a:gd name="connsiteY0" fmla="*/ 545661 h 545661"/>
                <a:gd name="connsiteX1" fmla="*/ 304935 w 5038725"/>
                <a:gd name="connsiteY1" fmla="*/ 447962 h 545661"/>
                <a:gd name="connsiteX2" fmla="*/ 519112 w 5038725"/>
                <a:gd name="connsiteY2" fmla="*/ 393261 h 545661"/>
                <a:gd name="connsiteX3" fmla="*/ 685800 w 5038725"/>
                <a:gd name="connsiteY3" fmla="*/ 393261 h 545661"/>
                <a:gd name="connsiteX4" fmla="*/ 857250 w 5038725"/>
                <a:gd name="connsiteY4" fmla="*/ 393261 h 545661"/>
                <a:gd name="connsiteX5" fmla="*/ 1038225 w 5038725"/>
                <a:gd name="connsiteY5" fmla="*/ 398024 h 545661"/>
                <a:gd name="connsiteX6" fmla="*/ 1300162 w 5038725"/>
                <a:gd name="connsiteY6" fmla="*/ 412311 h 545661"/>
                <a:gd name="connsiteX7" fmla="*/ 1571625 w 5038725"/>
                <a:gd name="connsiteY7" fmla="*/ 421836 h 545661"/>
                <a:gd name="connsiteX8" fmla="*/ 2009775 w 5038725"/>
                <a:gd name="connsiteY8" fmla="*/ 412311 h 545661"/>
                <a:gd name="connsiteX9" fmla="*/ 2471737 w 5038725"/>
                <a:gd name="connsiteY9" fmla="*/ 326586 h 545661"/>
                <a:gd name="connsiteX10" fmla="*/ 2924175 w 5038725"/>
                <a:gd name="connsiteY10" fmla="*/ 197999 h 545661"/>
                <a:gd name="connsiteX11" fmla="*/ 3333750 w 5038725"/>
                <a:gd name="connsiteY11" fmla="*/ 93224 h 545661"/>
                <a:gd name="connsiteX12" fmla="*/ 3764688 w 5038725"/>
                <a:gd name="connsiteY12" fmla="*/ 3689 h 545661"/>
                <a:gd name="connsiteX13" fmla="*/ 4219575 w 5038725"/>
                <a:gd name="connsiteY13" fmla="*/ 21786 h 545661"/>
                <a:gd name="connsiteX14" fmla="*/ 4548187 w 5038725"/>
                <a:gd name="connsiteY14" fmla="*/ 64649 h 545661"/>
                <a:gd name="connsiteX15" fmla="*/ 4757737 w 5038725"/>
                <a:gd name="connsiteY15" fmla="*/ 102749 h 545661"/>
                <a:gd name="connsiteX16" fmla="*/ 5038725 w 5038725"/>
                <a:gd name="connsiteY16" fmla="*/ 159899 h 545661"/>
                <a:gd name="connsiteX0" fmla="*/ 0 w 5038725"/>
                <a:gd name="connsiteY0" fmla="*/ 545661 h 545661"/>
                <a:gd name="connsiteX1" fmla="*/ 304935 w 5038725"/>
                <a:gd name="connsiteY1" fmla="*/ 447962 h 545661"/>
                <a:gd name="connsiteX2" fmla="*/ 527820 w 5038725"/>
                <a:gd name="connsiteY2" fmla="*/ 410679 h 545661"/>
                <a:gd name="connsiteX3" fmla="*/ 685800 w 5038725"/>
                <a:gd name="connsiteY3" fmla="*/ 393261 h 545661"/>
                <a:gd name="connsiteX4" fmla="*/ 857250 w 5038725"/>
                <a:gd name="connsiteY4" fmla="*/ 393261 h 545661"/>
                <a:gd name="connsiteX5" fmla="*/ 1038225 w 5038725"/>
                <a:gd name="connsiteY5" fmla="*/ 398024 h 545661"/>
                <a:gd name="connsiteX6" fmla="*/ 1300162 w 5038725"/>
                <a:gd name="connsiteY6" fmla="*/ 412311 h 545661"/>
                <a:gd name="connsiteX7" fmla="*/ 1571625 w 5038725"/>
                <a:gd name="connsiteY7" fmla="*/ 421836 h 545661"/>
                <a:gd name="connsiteX8" fmla="*/ 2009775 w 5038725"/>
                <a:gd name="connsiteY8" fmla="*/ 412311 h 545661"/>
                <a:gd name="connsiteX9" fmla="*/ 2471737 w 5038725"/>
                <a:gd name="connsiteY9" fmla="*/ 326586 h 545661"/>
                <a:gd name="connsiteX10" fmla="*/ 2924175 w 5038725"/>
                <a:gd name="connsiteY10" fmla="*/ 197999 h 545661"/>
                <a:gd name="connsiteX11" fmla="*/ 3333750 w 5038725"/>
                <a:gd name="connsiteY11" fmla="*/ 93224 h 545661"/>
                <a:gd name="connsiteX12" fmla="*/ 3764688 w 5038725"/>
                <a:gd name="connsiteY12" fmla="*/ 3689 h 545661"/>
                <a:gd name="connsiteX13" fmla="*/ 4219575 w 5038725"/>
                <a:gd name="connsiteY13" fmla="*/ 21786 h 545661"/>
                <a:gd name="connsiteX14" fmla="*/ 4548187 w 5038725"/>
                <a:gd name="connsiteY14" fmla="*/ 64649 h 545661"/>
                <a:gd name="connsiteX15" fmla="*/ 4757737 w 5038725"/>
                <a:gd name="connsiteY15" fmla="*/ 102749 h 545661"/>
                <a:gd name="connsiteX16" fmla="*/ 5038725 w 5038725"/>
                <a:gd name="connsiteY16" fmla="*/ 159899 h 54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38725" h="545661">
                  <a:moveTo>
                    <a:pt x="0" y="545661"/>
                  </a:moveTo>
                  <a:cubicBezTo>
                    <a:pt x="74414" y="519864"/>
                    <a:pt x="216965" y="470459"/>
                    <a:pt x="304935" y="447962"/>
                  </a:cubicBezTo>
                  <a:cubicBezTo>
                    <a:pt x="392905" y="425465"/>
                    <a:pt x="464343" y="419796"/>
                    <a:pt x="527820" y="410679"/>
                  </a:cubicBezTo>
                  <a:cubicBezTo>
                    <a:pt x="591298" y="401562"/>
                    <a:pt x="630895" y="396164"/>
                    <a:pt x="685800" y="393261"/>
                  </a:cubicBezTo>
                  <a:cubicBezTo>
                    <a:pt x="740705" y="390358"/>
                    <a:pt x="800100" y="393261"/>
                    <a:pt x="857250" y="393261"/>
                  </a:cubicBezTo>
                  <a:cubicBezTo>
                    <a:pt x="915987" y="394055"/>
                    <a:pt x="964406" y="394849"/>
                    <a:pt x="1038225" y="398024"/>
                  </a:cubicBezTo>
                  <a:cubicBezTo>
                    <a:pt x="1112044" y="401199"/>
                    <a:pt x="1300162" y="412311"/>
                    <a:pt x="1300162" y="412311"/>
                  </a:cubicBezTo>
                  <a:cubicBezTo>
                    <a:pt x="1389062" y="416280"/>
                    <a:pt x="1453356" y="421836"/>
                    <a:pt x="1571625" y="421836"/>
                  </a:cubicBezTo>
                  <a:cubicBezTo>
                    <a:pt x="1689894" y="421836"/>
                    <a:pt x="1859756" y="428186"/>
                    <a:pt x="2009775" y="412311"/>
                  </a:cubicBezTo>
                  <a:cubicBezTo>
                    <a:pt x="2159794" y="396436"/>
                    <a:pt x="2319337" y="362305"/>
                    <a:pt x="2471737" y="326586"/>
                  </a:cubicBezTo>
                  <a:cubicBezTo>
                    <a:pt x="2624137" y="290867"/>
                    <a:pt x="2780506" y="236893"/>
                    <a:pt x="2924175" y="197999"/>
                  </a:cubicBezTo>
                  <a:cubicBezTo>
                    <a:pt x="3067844" y="159105"/>
                    <a:pt x="3193664" y="125609"/>
                    <a:pt x="3333750" y="93224"/>
                  </a:cubicBezTo>
                  <a:cubicBezTo>
                    <a:pt x="3473836" y="60839"/>
                    <a:pt x="3617051" y="15595"/>
                    <a:pt x="3764688" y="3689"/>
                  </a:cubicBezTo>
                  <a:cubicBezTo>
                    <a:pt x="3912325" y="-8217"/>
                    <a:pt x="4088992" y="11626"/>
                    <a:pt x="4219575" y="21786"/>
                  </a:cubicBezTo>
                  <a:cubicBezTo>
                    <a:pt x="4350158" y="31946"/>
                    <a:pt x="4458493" y="51155"/>
                    <a:pt x="4548187" y="64649"/>
                  </a:cubicBezTo>
                  <a:cubicBezTo>
                    <a:pt x="4637881" y="78143"/>
                    <a:pt x="4757737" y="102749"/>
                    <a:pt x="4757737" y="102749"/>
                  </a:cubicBezTo>
                  <a:lnTo>
                    <a:pt x="5038725" y="159899"/>
                  </a:ln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C4D05A7-97E6-45E4-B161-5D887627561B}"/>
                </a:ext>
              </a:extLst>
            </p:cNvPr>
            <p:cNvSpPr/>
            <p:nvPr/>
          </p:nvSpPr>
          <p:spPr>
            <a:xfrm>
              <a:off x="2740451" y="3023367"/>
              <a:ext cx="3044870" cy="622322"/>
            </a:xfrm>
            <a:custGeom>
              <a:avLst/>
              <a:gdLst>
                <a:gd name="connsiteX0" fmla="*/ 0 w 3030583"/>
                <a:gd name="connsiteY0" fmla="*/ 600891 h 600891"/>
                <a:gd name="connsiteX1" fmla="*/ 261257 w 3030583"/>
                <a:gd name="connsiteY1" fmla="*/ 539931 h 600891"/>
                <a:gd name="connsiteX2" fmla="*/ 513805 w 3030583"/>
                <a:gd name="connsiteY2" fmla="*/ 496388 h 600891"/>
                <a:gd name="connsiteX3" fmla="*/ 714103 w 3030583"/>
                <a:gd name="connsiteY3" fmla="*/ 487680 h 600891"/>
                <a:gd name="connsiteX4" fmla="*/ 1254034 w 3030583"/>
                <a:gd name="connsiteY4" fmla="*/ 487680 h 600891"/>
                <a:gd name="connsiteX5" fmla="*/ 1994263 w 3030583"/>
                <a:gd name="connsiteY5" fmla="*/ 435428 h 600891"/>
                <a:gd name="connsiteX6" fmla="*/ 2360023 w 3030583"/>
                <a:gd name="connsiteY6" fmla="*/ 304800 h 600891"/>
                <a:gd name="connsiteX7" fmla="*/ 2690948 w 3030583"/>
                <a:gd name="connsiteY7" fmla="*/ 174171 h 600891"/>
                <a:gd name="connsiteX8" fmla="*/ 2804160 w 3030583"/>
                <a:gd name="connsiteY8" fmla="*/ 69668 h 600891"/>
                <a:gd name="connsiteX9" fmla="*/ 3030583 w 3030583"/>
                <a:gd name="connsiteY9" fmla="*/ 0 h 600891"/>
                <a:gd name="connsiteX0" fmla="*/ 0 w 3030583"/>
                <a:gd name="connsiteY0" fmla="*/ 600891 h 600891"/>
                <a:gd name="connsiteX1" fmla="*/ 261257 w 3030583"/>
                <a:gd name="connsiteY1" fmla="*/ 539931 h 600891"/>
                <a:gd name="connsiteX2" fmla="*/ 513805 w 3030583"/>
                <a:gd name="connsiteY2" fmla="*/ 496388 h 600891"/>
                <a:gd name="connsiteX3" fmla="*/ 714103 w 3030583"/>
                <a:gd name="connsiteY3" fmla="*/ 487680 h 600891"/>
                <a:gd name="connsiteX4" fmla="*/ 1254034 w 3030583"/>
                <a:gd name="connsiteY4" fmla="*/ 487680 h 600891"/>
                <a:gd name="connsiteX5" fmla="*/ 1994263 w 3030583"/>
                <a:gd name="connsiteY5" fmla="*/ 435428 h 600891"/>
                <a:gd name="connsiteX6" fmla="*/ 2368732 w 3030583"/>
                <a:gd name="connsiteY6" fmla="*/ 322217 h 600891"/>
                <a:gd name="connsiteX7" fmla="*/ 2690948 w 3030583"/>
                <a:gd name="connsiteY7" fmla="*/ 174171 h 600891"/>
                <a:gd name="connsiteX8" fmla="*/ 2804160 w 3030583"/>
                <a:gd name="connsiteY8" fmla="*/ 69668 h 600891"/>
                <a:gd name="connsiteX9" fmla="*/ 3030583 w 3030583"/>
                <a:gd name="connsiteY9" fmla="*/ 0 h 600891"/>
                <a:gd name="connsiteX0" fmla="*/ 0 w 3030583"/>
                <a:gd name="connsiteY0" fmla="*/ 600891 h 600891"/>
                <a:gd name="connsiteX1" fmla="*/ 261257 w 3030583"/>
                <a:gd name="connsiteY1" fmla="*/ 539931 h 600891"/>
                <a:gd name="connsiteX2" fmla="*/ 513805 w 3030583"/>
                <a:gd name="connsiteY2" fmla="*/ 496388 h 600891"/>
                <a:gd name="connsiteX3" fmla="*/ 714103 w 3030583"/>
                <a:gd name="connsiteY3" fmla="*/ 487680 h 600891"/>
                <a:gd name="connsiteX4" fmla="*/ 1254034 w 3030583"/>
                <a:gd name="connsiteY4" fmla="*/ 487680 h 600891"/>
                <a:gd name="connsiteX5" fmla="*/ 1994263 w 3030583"/>
                <a:gd name="connsiteY5" fmla="*/ 435428 h 600891"/>
                <a:gd name="connsiteX6" fmla="*/ 2368732 w 3030583"/>
                <a:gd name="connsiteY6" fmla="*/ 322217 h 600891"/>
                <a:gd name="connsiteX7" fmla="*/ 2621280 w 3030583"/>
                <a:gd name="connsiteY7" fmla="*/ 182880 h 600891"/>
                <a:gd name="connsiteX8" fmla="*/ 2804160 w 3030583"/>
                <a:gd name="connsiteY8" fmla="*/ 69668 h 600891"/>
                <a:gd name="connsiteX9" fmla="*/ 3030583 w 3030583"/>
                <a:gd name="connsiteY9" fmla="*/ 0 h 600891"/>
                <a:gd name="connsiteX0" fmla="*/ 0 w 3044870"/>
                <a:gd name="connsiteY0" fmla="*/ 622322 h 622322"/>
                <a:gd name="connsiteX1" fmla="*/ 261257 w 3044870"/>
                <a:gd name="connsiteY1" fmla="*/ 561362 h 622322"/>
                <a:gd name="connsiteX2" fmla="*/ 513805 w 3044870"/>
                <a:gd name="connsiteY2" fmla="*/ 517819 h 622322"/>
                <a:gd name="connsiteX3" fmla="*/ 714103 w 3044870"/>
                <a:gd name="connsiteY3" fmla="*/ 509111 h 622322"/>
                <a:gd name="connsiteX4" fmla="*/ 1254034 w 3044870"/>
                <a:gd name="connsiteY4" fmla="*/ 509111 h 622322"/>
                <a:gd name="connsiteX5" fmla="*/ 1994263 w 3044870"/>
                <a:gd name="connsiteY5" fmla="*/ 456859 h 622322"/>
                <a:gd name="connsiteX6" fmla="*/ 2368732 w 3044870"/>
                <a:gd name="connsiteY6" fmla="*/ 343648 h 622322"/>
                <a:gd name="connsiteX7" fmla="*/ 2621280 w 3044870"/>
                <a:gd name="connsiteY7" fmla="*/ 204311 h 622322"/>
                <a:gd name="connsiteX8" fmla="*/ 2804160 w 3044870"/>
                <a:gd name="connsiteY8" fmla="*/ 91099 h 622322"/>
                <a:gd name="connsiteX9" fmla="*/ 3044870 w 3044870"/>
                <a:gd name="connsiteY9" fmla="*/ 0 h 62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4870" h="622322">
                  <a:moveTo>
                    <a:pt x="0" y="622322"/>
                  </a:moveTo>
                  <a:cubicBezTo>
                    <a:pt x="87811" y="600550"/>
                    <a:pt x="175623" y="578779"/>
                    <a:pt x="261257" y="561362"/>
                  </a:cubicBezTo>
                  <a:cubicBezTo>
                    <a:pt x="346891" y="543945"/>
                    <a:pt x="438331" y="526527"/>
                    <a:pt x="513805" y="517819"/>
                  </a:cubicBezTo>
                  <a:cubicBezTo>
                    <a:pt x="589279" y="509110"/>
                    <a:pt x="590732" y="510562"/>
                    <a:pt x="714103" y="509111"/>
                  </a:cubicBezTo>
                  <a:cubicBezTo>
                    <a:pt x="837474" y="507660"/>
                    <a:pt x="1040674" y="517820"/>
                    <a:pt x="1254034" y="509111"/>
                  </a:cubicBezTo>
                  <a:cubicBezTo>
                    <a:pt x="1467394" y="500402"/>
                    <a:pt x="1808480" y="484436"/>
                    <a:pt x="1994263" y="456859"/>
                  </a:cubicBezTo>
                  <a:cubicBezTo>
                    <a:pt x="2180046" y="429282"/>
                    <a:pt x="2264229" y="385739"/>
                    <a:pt x="2368732" y="343648"/>
                  </a:cubicBezTo>
                  <a:cubicBezTo>
                    <a:pt x="2473235" y="301557"/>
                    <a:pt x="2548709" y="246403"/>
                    <a:pt x="2621280" y="204311"/>
                  </a:cubicBezTo>
                  <a:cubicBezTo>
                    <a:pt x="2693851" y="162220"/>
                    <a:pt x="2733562" y="125151"/>
                    <a:pt x="2804160" y="91099"/>
                  </a:cubicBezTo>
                  <a:cubicBezTo>
                    <a:pt x="2874758" y="57047"/>
                    <a:pt x="2959961" y="20320"/>
                    <a:pt x="3044870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CFED6A1-6B38-42CF-93D3-48E7102D4A13}"/>
                </a:ext>
              </a:extLst>
            </p:cNvPr>
            <p:cNvSpPr/>
            <p:nvPr/>
          </p:nvSpPr>
          <p:spPr>
            <a:xfrm>
              <a:off x="2801410" y="2940295"/>
              <a:ext cx="3291840" cy="931817"/>
            </a:xfrm>
            <a:custGeom>
              <a:avLst/>
              <a:gdLst>
                <a:gd name="connsiteX0" fmla="*/ 0 w 3291840"/>
                <a:gd name="connsiteY0" fmla="*/ 931817 h 931817"/>
                <a:gd name="connsiteX1" fmla="*/ 209005 w 3291840"/>
                <a:gd name="connsiteY1" fmla="*/ 879566 h 931817"/>
                <a:gd name="connsiteX2" fmla="*/ 435428 w 3291840"/>
                <a:gd name="connsiteY2" fmla="*/ 818606 h 931817"/>
                <a:gd name="connsiteX3" fmla="*/ 609600 w 3291840"/>
                <a:gd name="connsiteY3" fmla="*/ 792480 h 931817"/>
                <a:gd name="connsiteX4" fmla="*/ 1158240 w 3291840"/>
                <a:gd name="connsiteY4" fmla="*/ 827314 h 931817"/>
                <a:gd name="connsiteX5" fmla="*/ 1645920 w 3291840"/>
                <a:gd name="connsiteY5" fmla="*/ 801188 h 931817"/>
                <a:gd name="connsiteX6" fmla="*/ 2002971 w 3291840"/>
                <a:gd name="connsiteY6" fmla="*/ 714103 h 931817"/>
                <a:gd name="connsiteX7" fmla="*/ 2272937 w 3291840"/>
                <a:gd name="connsiteY7" fmla="*/ 618308 h 931817"/>
                <a:gd name="connsiteX8" fmla="*/ 2534194 w 3291840"/>
                <a:gd name="connsiteY8" fmla="*/ 444137 h 931817"/>
                <a:gd name="connsiteX9" fmla="*/ 2786743 w 3291840"/>
                <a:gd name="connsiteY9" fmla="*/ 287383 h 931817"/>
                <a:gd name="connsiteX10" fmla="*/ 3030583 w 3291840"/>
                <a:gd name="connsiteY10" fmla="*/ 156754 h 931817"/>
                <a:gd name="connsiteX11" fmla="*/ 3204754 w 3291840"/>
                <a:gd name="connsiteY11" fmla="*/ 52251 h 931817"/>
                <a:gd name="connsiteX12" fmla="*/ 3291840 w 3291840"/>
                <a:gd name="connsiteY12" fmla="*/ 0 h 931817"/>
                <a:gd name="connsiteX0" fmla="*/ 0 w 3291840"/>
                <a:gd name="connsiteY0" fmla="*/ 931817 h 931817"/>
                <a:gd name="connsiteX1" fmla="*/ 209005 w 3291840"/>
                <a:gd name="connsiteY1" fmla="*/ 879566 h 931817"/>
                <a:gd name="connsiteX2" fmla="*/ 435428 w 3291840"/>
                <a:gd name="connsiteY2" fmla="*/ 818606 h 931817"/>
                <a:gd name="connsiteX3" fmla="*/ 609600 w 3291840"/>
                <a:gd name="connsiteY3" fmla="*/ 792480 h 931817"/>
                <a:gd name="connsiteX4" fmla="*/ 1158240 w 3291840"/>
                <a:gd name="connsiteY4" fmla="*/ 827314 h 931817"/>
                <a:gd name="connsiteX5" fmla="*/ 1645920 w 3291840"/>
                <a:gd name="connsiteY5" fmla="*/ 801188 h 931817"/>
                <a:gd name="connsiteX6" fmla="*/ 2002971 w 3291840"/>
                <a:gd name="connsiteY6" fmla="*/ 714103 h 931817"/>
                <a:gd name="connsiteX7" fmla="*/ 2272937 w 3291840"/>
                <a:gd name="connsiteY7" fmla="*/ 618308 h 931817"/>
                <a:gd name="connsiteX8" fmla="*/ 2560320 w 3291840"/>
                <a:gd name="connsiteY8" fmla="*/ 461554 h 931817"/>
                <a:gd name="connsiteX9" fmla="*/ 2786743 w 3291840"/>
                <a:gd name="connsiteY9" fmla="*/ 287383 h 931817"/>
                <a:gd name="connsiteX10" fmla="*/ 3030583 w 3291840"/>
                <a:gd name="connsiteY10" fmla="*/ 156754 h 931817"/>
                <a:gd name="connsiteX11" fmla="*/ 3204754 w 3291840"/>
                <a:gd name="connsiteY11" fmla="*/ 52251 h 931817"/>
                <a:gd name="connsiteX12" fmla="*/ 3291840 w 3291840"/>
                <a:gd name="connsiteY12" fmla="*/ 0 h 931817"/>
                <a:gd name="connsiteX0" fmla="*/ 0 w 3291840"/>
                <a:gd name="connsiteY0" fmla="*/ 931817 h 931817"/>
                <a:gd name="connsiteX1" fmla="*/ 209005 w 3291840"/>
                <a:gd name="connsiteY1" fmla="*/ 879566 h 931817"/>
                <a:gd name="connsiteX2" fmla="*/ 435428 w 3291840"/>
                <a:gd name="connsiteY2" fmla="*/ 818606 h 931817"/>
                <a:gd name="connsiteX3" fmla="*/ 609600 w 3291840"/>
                <a:gd name="connsiteY3" fmla="*/ 792480 h 931817"/>
                <a:gd name="connsiteX4" fmla="*/ 1158240 w 3291840"/>
                <a:gd name="connsiteY4" fmla="*/ 827314 h 931817"/>
                <a:gd name="connsiteX5" fmla="*/ 1645920 w 3291840"/>
                <a:gd name="connsiteY5" fmla="*/ 801188 h 931817"/>
                <a:gd name="connsiteX6" fmla="*/ 2002971 w 3291840"/>
                <a:gd name="connsiteY6" fmla="*/ 714103 h 931817"/>
                <a:gd name="connsiteX7" fmla="*/ 2272937 w 3291840"/>
                <a:gd name="connsiteY7" fmla="*/ 618308 h 931817"/>
                <a:gd name="connsiteX8" fmla="*/ 2560320 w 3291840"/>
                <a:gd name="connsiteY8" fmla="*/ 461554 h 931817"/>
                <a:gd name="connsiteX9" fmla="*/ 2786743 w 3291840"/>
                <a:gd name="connsiteY9" fmla="*/ 287383 h 931817"/>
                <a:gd name="connsiteX10" fmla="*/ 2995748 w 3291840"/>
                <a:gd name="connsiteY10" fmla="*/ 148045 h 931817"/>
                <a:gd name="connsiteX11" fmla="*/ 3204754 w 3291840"/>
                <a:gd name="connsiteY11" fmla="*/ 52251 h 931817"/>
                <a:gd name="connsiteX12" fmla="*/ 3291840 w 3291840"/>
                <a:gd name="connsiteY12" fmla="*/ 0 h 93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1840" h="931817">
                  <a:moveTo>
                    <a:pt x="0" y="931817"/>
                  </a:moveTo>
                  <a:lnTo>
                    <a:pt x="209005" y="879566"/>
                  </a:lnTo>
                  <a:cubicBezTo>
                    <a:pt x="281576" y="860697"/>
                    <a:pt x="368662" y="833120"/>
                    <a:pt x="435428" y="818606"/>
                  </a:cubicBezTo>
                  <a:cubicBezTo>
                    <a:pt x="502194" y="804092"/>
                    <a:pt x="489131" y="791029"/>
                    <a:pt x="609600" y="792480"/>
                  </a:cubicBezTo>
                  <a:cubicBezTo>
                    <a:pt x="730069" y="793931"/>
                    <a:pt x="985520" y="825863"/>
                    <a:pt x="1158240" y="827314"/>
                  </a:cubicBezTo>
                  <a:cubicBezTo>
                    <a:pt x="1330960" y="828765"/>
                    <a:pt x="1505131" y="820057"/>
                    <a:pt x="1645920" y="801188"/>
                  </a:cubicBezTo>
                  <a:cubicBezTo>
                    <a:pt x="1786709" y="782319"/>
                    <a:pt x="1898468" y="744583"/>
                    <a:pt x="2002971" y="714103"/>
                  </a:cubicBezTo>
                  <a:cubicBezTo>
                    <a:pt x="2107474" y="683623"/>
                    <a:pt x="2180046" y="660399"/>
                    <a:pt x="2272937" y="618308"/>
                  </a:cubicBezTo>
                  <a:cubicBezTo>
                    <a:pt x="2365828" y="576217"/>
                    <a:pt x="2474686" y="516708"/>
                    <a:pt x="2560320" y="461554"/>
                  </a:cubicBezTo>
                  <a:cubicBezTo>
                    <a:pt x="2645954" y="406400"/>
                    <a:pt x="2714172" y="339634"/>
                    <a:pt x="2786743" y="287383"/>
                  </a:cubicBezTo>
                  <a:cubicBezTo>
                    <a:pt x="2859314" y="235132"/>
                    <a:pt x="2926080" y="187234"/>
                    <a:pt x="2995748" y="148045"/>
                  </a:cubicBezTo>
                  <a:cubicBezTo>
                    <a:pt x="3065416" y="108856"/>
                    <a:pt x="3155406" y="76925"/>
                    <a:pt x="3204754" y="52251"/>
                  </a:cubicBezTo>
                  <a:cubicBezTo>
                    <a:pt x="3254102" y="27577"/>
                    <a:pt x="3262811" y="17417"/>
                    <a:pt x="3291840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34239C8-BE06-4622-98F0-57CAC97FF5B4}"/>
                </a:ext>
              </a:extLst>
            </p:cNvPr>
            <p:cNvSpPr/>
            <p:nvPr/>
          </p:nvSpPr>
          <p:spPr>
            <a:xfrm>
              <a:off x="7242781" y="2696455"/>
              <a:ext cx="1889760" cy="505097"/>
            </a:xfrm>
            <a:custGeom>
              <a:avLst/>
              <a:gdLst>
                <a:gd name="connsiteX0" fmla="*/ 1889760 w 1889760"/>
                <a:gd name="connsiteY0" fmla="*/ 505097 h 505097"/>
                <a:gd name="connsiteX1" fmla="*/ 1402080 w 1889760"/>
                <a:gd name="connsiteY1" fmla="*/ 400594 h 505097"/>
                <a:gd name="connsiteX2" fmla="*/ 984069 w 1889760"/>
                <a:gd name="connsiteY2" fmla="*/ 278674 h 505097"/>
                <a:gd name="connsiteX3" fmla="*/ 496389 w 1889760"/>
                <a:gd name="connsiteY3" fmla="*/ 130628 h 505097"/>
                <a:gd name="connsiteX4" fmla="*/ 0 w 1889760"/>
                <a:gd name="connsiteY4" fmla="*/ 0 h 50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760" h="505097">
                  <a:moveTo>
                    <a:pt x="1889760" y="505097"/>
                  </a:moveTo>
                  <a:cubicBezTo>
                    <a:pt x="1721394" y="471714"/>
                    <a:pt x="1553028" y="438331"/>
                    <a:pt x="1402080" y="400594"/>
                  </a:cubicBezTo>
                  <a:cubicBezTo>
                    <a:pt x="1251132" y="362857"/>
                    <a:pt x="984069" y="278674"/>
                    <a:pt x="984069" y="278674"/>
                  </a:cubicBezTo>
                  <a:cubicBezTo>
                    <a:pt x="833121" y="233680"/>
                    <a:pt x="660400" y="177074"/>
                    <a:pt x="496389" y="130628"/>
                  </a:cubicBezTo>
                  <a:cubicBezTo>
                    <a:pt x="332378" y="84182"/>
                    <a:pt x="166189" y="42091"/>
                    <a:pt x="0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A46C915-16F9-4E26-8AB5-B4921B23F13F}"/>
                </a:ext>
              </a:extLst>
            </p:cNvPr>
            <p:cNvSpPr/>
            <p:nvPr/>
          </p:nvSpPr>
          <p:spPr>
            <a:xfrm>
              <a:off x="10262244" y="3276537"/>
              <a:ext cx="1356701" cy="105456"/>
            </a:xfrm>
            <a:custGeom>
              <a:avLst/>
              <a:gdLst>
                <a:gd name="connsiteX0" fmla="*/ 0 w 1367246"/>
                <a:gd name="connsiteY0" fmla="*/ 60960 h 60960"/>
                <a:gd name="connsiteX1" fmla="*/ 505098 w 1367246"/>
                <a:gd name="connsiteY1" fmla="*/ 43542 h 60960"/>
                <a:gd name="connsiteX2" fmla="*/ 836023 w 1367246"/>
                <a:gd name="connsiteY2" fmla="*/ 34834 h 60960"/>
                <a:gd name="connsiteX3" fmla="*/ 1149532 w 1367246"/>
                <a:gd name="connsiteY3" fmla="*/ 17417 h 60960"/>
                <a:gd name="connsiteX4" fmla="*/ 1367246 w 1367246"/>
                <a:gd name="connsiteY4" fmla="*/ 0 h 60960"/>
                <a:gd name="connsiteX0" fmla="*/ 0 w 1393372"/>
                <a:gd name="connsiteY0" fmla="*/ 60960 h 60960"/>
                <a:gd name="connsiteX1" fmla="*/ 505098 w 1393372"/>
                <a:gd name="connsiteY1" fmla="*/ 43542 h 60960"/>
                <a:gd name="connsiteX2" fmla="*/ 836023 w 1393372"/>
                <a:gd name="connsiteY2" fmla="*/ 34834 h 60960"/>
                <a:gd name="connsiteX3" fmla="*/ 1149532 w 1393372"/>
                <a:gd name="connsiteY3" fmla="*/ 17417 h 60960"/>
                <a:gd name="connsiteX4" fmla="*/ 1393372 w 1393372"/>
                <a:gd name="connsiteY4" fmla="*/ 0 h 60960"/>
                <a:gd name="connsiteX0" fmla="*/ 0 w 1149532"/>
                <a:gd name="connsiteY0" fmla="*/ 43543 h 43543"/>
                <a:gd name="connsiteX1" fmla="*/ 505098 w 1149532"/>
                <a:gd name="connsiteY1" fmla="*/ 26125 h 43543"/>
                <a:gd name="connsiteX2" fmla="*/ 836023 w 1149532"/>
                <a:gd name="connsiteY2" fmla="*/ 17417 h 43543"/>
                <a:gd name="connsiteX3" fmla="*/ 1149532 w 1149532"/>
                <a:gd name="connsiteY3" fmla="*/ 0 h 43543"/>
                <a:gd name="connsiteX0" fmla="*/ 0 w 1192395"/>
                <a:gd name="connsiteY0" fmla="*/ 95930 h 95930"/>
                <a:gd name="connsiteX1" fmla="*/ 505098 w 1192395"/>
                <a:gd name="connsiteY1" fmla="*/ 78512 h 95930"/>
                <a:gd name="connsiteX2" fmla="*/ 836023 w 1192395"/>
                <a:gd name="connsiteY2" fmla="*/ 69804 h 95930"/>
                <a:gd name="connsiteX3" fmla="*/ 1192395 w 1192395"/>
                <a:gd name="connsiteY3" fmla="*/ 0 h 95930"/>
                <a:gd name="connsiteX0" fmla="*/ 0 w 1192395"/>
                <a:gd name="connsiteY0" fmla="*/ 95930 h 95930"/>
                <a:gd name="connsiteX1" fmla="*/ 505098 w 1192395"/>
                <a:gd name="connsiteY1" fmla="*/ 78512 h 95930"/>
                <a:gd name="connsiteX2" fmla="*/ 838405 w 1192395"/>
                <a:gd name="connsiteY2" fmla="*/ 53135 h 95930"/>
                <a:gd name="connsiteX3" fmla="*/ 1192395 w 1192395"/>
                <a:gd name="connsiteY3" fmla="*/ 0 h 95930"/>
                <a:gd name="connsiteX0" fmla="*/ 0 w 1192395"/>
                <a:gd name="connsiteY0" fmla="*/ 95930 h 95930"/>
                <a:gd name="connsiteX1" fmla="*/ 505098 w 1192395"/>
                <a:gd name="connsiteY1" fmla="*/ 76130 h 95930"/>
                <a:gd name="connsiteX2" fmla="*/ 838405 w 1192395"/>
                <a:gd name="connsiteY2" fmla="*/ 53135 h 95930"/>
                <a:gd name="connsiteX3" fmla="*/ 1192395 w 1192395"/>
                <a:gd name="connsiteY3" fmla="*/ 0 h 95930"/>
                <a:gd name="connsiteX0" fmla="*/ 0 w 1192395"/>
                <a:gd name="connsiteY0" fmla="*/ 95930 h 95930"/>
                <a:gd name="connsiteX1" fmla="*/ 309252 w 1192395"/>
                <a:gd name="connsiteY1" fmla="*/ 85987 h 95930"/>
                <a:gd name="connsiteX2" fmla="*/ 505098 w 1192395"/>
                <a:gd name="connsiteY2" fmla="*/ 76130 h 95930"/>
                <a:gd name="connsiteX3" fmla="*/ 838405 w 1192395"/>
                <a:gd name="connsiteY3" fmla="*/ 53135 h 95930"/>
                <a:gd name="connsiteX4" fmla="*/ 1192395 w 1192395"/>
                <a:gd name="connsiteY4" fmla="*/ 0 h 95930"/>
                <a:gd name="connsiteX0" fmla="*/ 0 w 1192395"/>
                <a:gd name="connsiteY0" fmla="*/ 95930 h 95930"/>
                <a:gd name="connsiteX1" fmla="*/ 309252 w 1192395"/>
                <a:gd name="connsiteY1" fmla="*/ 85987 h 95930"/>
                <a:gd name="connsiteX2" fmla="*/ 509860 w 1192395"/>
                <a:gd name="connsiteY2" fmla="*/ 73749 h 95930"/>
                <a:gd name="connsiteX3" fmla="*/ 838405 w 1192395"/>
                <a:gd name="connsiteY3" fmla="*/ 53135 h 95930"/>
                <a:gd name="connsiteX4" fmla="*/ 1192395 w 1192395"/>
                <a:gd name="connsiteY4" fmla="*/ 0 h 95930"/>
                <a:gd name="connsiteX0" fmla="*/ 0 w 1218589"/>
                <a:gd name="connsiteY0" fmla="*/ 98312 h 98312"/>
                <a:gd name="connsiteX1" fmla="*/ 335446 w 1218589"/>
                <a:gd name="connsiteY1" fmla="*/ 85987 h 98312"/>
                <a:gd name="connsiteX2" fmla="*/ 536054 w 1218589"/>
                <a:gd name="connsiteY2" fmla="*/ 73749 h 98312"/>
                <a:gd name="connsiteX3" fmla="*/ 864599 w 1218589"/>
                <a:gd name="connsiteY3" fmla="*/ 53135 h 98312"/>
                <a:gd name="connsiteX4" fmla="*/ 1218589 w 1218589"/>
                <a:gd name="connsiteY4" fmla="*/ 0 h 98312"/>
                <a:gd name="connsiteX0" fmla="*/ 0 w 1218589"/>
                <a:gd name="connsiteY0" fmla="*/ 98312 h 98312"/>
                <a:gd name="connsiteX1" fmla="*/ 335446 w 1218589"/>
                <a:gd name="connsiteY1" fmla="*/ 85987 h 98312"/>
                <a:gd name="connsiteX2" fmla="*/ 536054 w 1218589"/>
                <a:gd name="connsiteY2" fmla="*/ 73749 h 98312"/>
                <a:gd name="connsiteX3" fmla="*/ 869362 w 1218589"/>
                <a:gd name="connsiteY3" fmla="*/ 29322 h 98312"/>
                <a:gd name="connsiteX4" fmla="*/ 1218589 w 1218589"/>
                <a:gd name="connsiteY4" fmla="*/ 0 h 98312"/>
                <a:gd name="connsiteX0" fmla="*/ 0 w 1149533"/>
                <a:gd name="connsiteY0" fmla="*/ 98312 h 98312"/>
                <a:gd name="connsiteX1" fmla="*/ 335446 w 1149533"/>
                <a:gd name="connsiteY1" fmla="*/ 85987 h 98312"/>
                <a:gd name="connsiteX2" fmla="*/ 536054 w 1149533"/>
                <a:gd name="connsiteY2" fmla="*/ 73749 h 98312"/>
                <a:gd name="connsiteX3" fmla="*/ 869362 w 1149533"/>
                <a:gd name="connsiteY3" fmla="*/ 29322 h 98312"/>
                <a:gd name="connsiteX4" fmla="*/ 1149533 w 1149533"/>
                <a:gd name="connsiteY4" fmla="*/ 0 h 98312"/>
                <a:gd name="connsiteX0" fmla="*/ 0 w 1149533"/>
                <a:gd name="connsiteY0" fmla="*/ 98312 h 98312"/>
                <a:gd name="connsiteX1" fmla="*/ 335446 w 1149533"/>
                <a:gd name="connsiteY1" fmla="*/ 85987 h 98312"/>
                <a:gd name="connsiteX2" fmla="*/ 543198 w 1149533"/>
                <a:gd name="connsiteY2" fmla="*/ 61843 h 98312"/>
                <a:gd name="connsiteX3" fmla="*/ 869362 w 1149533"/>
                <a:gd name="connsiteY3" fmla="*/ 29322 h 98312"/>
                <a:gd name="connsiteX4" fmla="*/ 1149533 w 1149533"/>
                <a:gd name="connsiteY4" fmla="*/ 0 h 98312"/>
                <a:gd name="connsiteX0" fmla="*/ 0 w 1149533"/>
                <a:gd name="connsiteY0" fmla="*/ 98312 h 98312"/>
                <a:gd name="connsiteX1" fmla="*/ 335446 w 1149533"/>
                <a:gd name="connsiteY1" fmla="*/ 85987 h 98312"/>
                <a:gd name="connsiteX2" fmla="*/ 543198 w 1149533"/>
                <a:gd name="connsiteY2" fmla="*/ 61843 h 98312"/>
                <a:gd name="connsiteX3" fmla="*/ 869362 w 1149533"/>
                <a:gd name="connsiteY3" fmla="*/ 29322 h 98312"/>
                <a:gd name="connsiteX4" fmla="*/ 1149533 w 1149533"/>
                <a:gd name="connsiteY4" fmla="*/ 0 h 98312"/>
                <a:gd name="connsiteX0" fmla="*/ 0 w 1149533"/>
                <a:gd name="connsiteY0" fmla="*/ 98312 h 98312"/>
                <a:gd name="connsiteX1" fmla="*/ 335446 w 1149533"/>
                <a:gd name="connsiteY1" fmla="*/ 85987 h 98312"/>
                <a:gd name="connsiteX2" fmla="*/ 543198 w 1149533"/>
                <a:gd name="connsiteY2" fmla="*/ 61843 h 98312"/>
                <a:gd name="connsiteX3" fmla="*/ 869362 w 1149533"/>
                <a:gd name="connsiteY3" fmla="*/ 29322 h 98312"/>
                <a:gd name="connsiteX4" fmla="*/ 1149533 w 1149533"/>
                <a:gd name="connsiteY4" fmla="*/ 0 h 98312"/>
                <a:gd name="connsiteX0" fmla="*/ 0 w 1356701"/>
                <a:gd name="connsiteY0" fmla="*/ 105456 h 105456"/>
                <a:gd name="connsiteX1" fmla="*/ 335446 w 1356701"/>
                <a:gd name="connsiteY1" fmla="*/ 93131 h 105456"/>
                <a:gd name="connsiteX2" fmla="*/ 543198 w 1356701"/>
                <a:gd name="connsiteY2" fmla="*/ 68987 h 105456"/>
                <a:gd name="connsiteX3" fmla="*/ 869362 w 1356701"/>
                <a:gd name="connsiteY3" fmla="*/ 36466 h 105456"/>
                <a:gd name="connsiteX4" fmla="*/ 1356701 w 1356701"/>
                <a:gd name="connsiteY4" fmla="*/ 0 h 105456"/>
                <a:gd name="connsiteX0" fmla="*/ 0 w 1356701"/>
                <a:gd name="connsiteY0" fmla="*/ 105456 h 105456"/>
                <a:gd name="connsiteX1" fmla="*/ 335446 w 1356701"/>
                <a:gd name="connsiteY1" fmla="*/ 93131 h 105456"/>
                <a:gd name="connsiteX2" fmla="*/ 543198 w 1356701"/>
                <a:gd name="connsiteY2" fmla="*/ 68987 h 105456"/>
                <a:gd name="connsiteX3" fmla="*/ 871743 w 1356701"/>
                <a:gd name="connsiteY3" fmla="*/ 53135 h 105456"/>
                <a:gd name="connsiteX4" fmla="*/ 1356701 w 1356701"/>
                <a:gd name="connsiteY4" fmla="*/ 0 h 105456"/>
                <a:gd name="connsiteX0" fmla="*/ 0 w 1356701"/>
                <a:gd name="connsiteY0" fmla="*/ 105456 h 105456"/>
                <a:gd name="connsiteX1" fmla="*/ 335446 w 1356701"/>
                <a:gd name="connsiteY1" fmla="*/ 93131 h 105456"/>
                <a:gd name="connsiteX2" fmla="*/ 545579 w 1356701"/>
                <a:gd name="connsiteY2" fmla="*/ 78512 h 105456"/>
                <a:gd name="connsiteX3" fmla="*/ 871743 w 1356701"/>
                <a:gd name="connsiteY3" fmla="*/ 53135 h 105456"/>
                <a:gd name="connsiteX4" fmla="*/ 1356701 w 1356701"/>
                <a:gd name="connsiteY4" fmla="*/ 0 h 10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01" h="105456">
                  <a:moveTo>
                    <a:pt x="0" y="105456"/>
                  </a:moveTo>
                  <a:lnTo>
                    <a:pt x="335446" y="93131"/>
                  </a:lnTo>
                  <a:cubicBezTo>
                    <a:pt x="426376" y="88640"/>
                    <a:pt x="456196" y="85178"/>
                    <a:pt x="545579" y="78512"/>
                  </a:cubicBezTo>
                  <a:cubicBezTo>
                    <a:pt x="634962" y="71846"/>
                    <a:pt x="736556" y="66220"/>
                    <a:pt x="871743" y="53135"/>
                  </a:cubicBezTo>
                  <a:cubicBezTo>
                    <a:pt x="1006930" y="40050"/>
                    <a:pt x="1195048" y="17712"/>
                    <a:pt x="1356701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F8FDED1-ED4C-4EA3-8B12-A360B5C055DB}"/>
                </a:ext>
              </a:extLst>
            </p:cNvPr>
            <p:cNvSpPr/>
            <p:nvPr/>
          </p:nvSpPr>
          <p:spPr>
            <a:xfrm>
              <a:off x="10259553" y="3248224"/>
              <a:ext cx="1357312" cy="80962"/>
            </a:xfrm>
            <a:custGeom>
              <a:avLst/>
              <a:gdLst>
                <a:gd name="connsiteX0" fmla="*/ 0 w 1357312"/>
                <a:gd name="connsiteY0" fmla="*/ 57150 h 57150"/>
                <a:gd name="connsiteX1" fmla="*/ 316706 w 1357312"/>
                <a:gd name="connsiteY1" fmla="*/ 47625 h 57150"/>
                <a:gd name="connsiteX2" fmla="*/ 650081 w 1357312"/>
                <a:gd name="connsiteY2" fmla="*/ 30956 h 57150"/>
                <a:gd name="connsiteX3" fmla="*/ 921544 w 1357312"/>
                <a:gd name="connsiteY3" fmla="*/ 19050 h 57150"/>
                <a:gd name="connsiteX4" fmla="*/ 1212056 w 1357312"/>
                <a:gd name="connsiteY4" fmla="*/ 9525 h 57150"/>
                <a:gd name="connsiteX5" fmla="*/ 1357312 w 1357312"/>
                <a:gd name="connsiteY5" fmla="*/ 0 h 57150"/>
                <a:gd name="connsiteX0" fmla="*/ 0 w 1357312"/>
                <a:gd name="connsiteY0" fmla="*/ 62489 h 62489"/>
                <a:gd name="connsiteX1" fmla="*/ 316706 w 1357312"/>
                <a:gd name="connsiteY1" fmla="*/ 52964 h 62489"/>
                <a:gd name="connsiteX2" fmla="*/ 650081 w 1357312"/>
                <a:gd name="connsiteY2" fmla="*/ 36295 h 62489"/>
                <a:gd name="connsiteX3" fmla="*/ 921544 w 1357312"/>
                <a:gd name="connsiteY3" fmla="*/ 24389 h 62489"/>
                <a:gd name="connsiteX4" fmla="*/ 1209675 w 1357312"/>
                <a:gd name="connsiteY4" fmla="*/ 576 h 62489"/>
                <a:gd name="connsiteX5" fmla="*/ 1357312 w 1357312"/>
                <a:gd name="connsiteY5" fmla="*/ 5339 h 62489"/>
                <a:gd name="connsiteX0" fmla="*/ 0 w 1357312"/>
                <a:gd name="connsiteY0" fmla="*/ 80962 h 80962"/>
                <a:gd name="connsiteX1" fmla="*/ 316706 w 1357312"/>
                <a:gd name="connsiteY1" fmla="*/ 71437 h 80962"/>
                <a:gd name="connsiteX2" fmla="*/ 650081 w 1357312"/>
                <a:gd name="connsiteY2" fmla="*/ 54768 h 80962"/>
                <a:gd name="connsiteX3" fmla="*/ 921544 w 1357312"/>
                <a:gd name="connsiteY3" fmla="*/ 42862 h 80962"/>
                <a:gd name="connsiteX4" fmla="*/ 1209675 w 1357312"/>
                <a:gd name="connsiteY4" fmla="*/ 19049 h 80962"/>
                <a:gd name="connsiteX5" fmla="*/ 1357312 w 1357312"/>
                <a:gd name="connsiteY5" fmla="*/ 0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312" h="80962">
                  <a:moveTo>
                    <a:pt x="0" y="80962"/>
                  </a:moveTo>
                  <a:lnTo>
                    <a:pt x="316706" y="71437"/>
                  </a:lnTo>
                  <a:lnTo>
                    <a:pt x="650081" y="54768"/>
                  </a:lnTo>
                  <a:cubicBezTo>
                    <a:pt x="740569" y="50799"/>
                    <a:pt x="828278" y="48815"/>
                    <a:pt x="921544" y="42862"/>
                  </a:cubicBezTo>
                  <a:cubicBezTo>
                    <a:pt x="1014810" y="36909"/>
                    <a:pt x="1137047" y="26193"/>
                    <a:pt x="1209675" y="19049"/>
                  </a:cubicBezTo>
                  <a:cubicBezTo>
                    <a:pt x="1282303" y="11905"/>
                    <a:pt x="1320998" y="3175"/>
                    <a:pt x="1357312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0908C5B-F1FD-4EB5-AD27-D75CDF8D8730}"/>
                </a:ext>
              </a:extLst>
            </p:cNvPr>
            <p:cNvSpPr/>
            <p:nvPr/>
          </p:nvSpPr>
          <p:spPr>
            <a:xfrm>
              <a:off x="8609209" y="2742380"/>
              <a:ext cx="3046383" cy="235758"/>
            </a:xfrm>
            <a:custGeom>
              <a:avLst/>
              <a:gdLst>
                <a:gd name="connsiteX0" fmla="*/ 0 w 2732058"/>
                <a:gd name="connsiteY0" fmla="*/ 0 h 240387"/>
                <a:gd name="connsiteX1" fmla="*/ 548640 w 2732058"/>
                <a:gd name="connsiteY1" fmla="*/ 148045 h 240387"/>
                <a:gd name="connsiteX2" fmla="*/ 1123406 w 2732058"/>
                <a:gd name="connsiteY2" fmla="*/ 235131 h 240387"/>
                <a:gd name="connsiteX3" fmla="*/ 1689463 w 2732058"/>
                <a:gd name="connsiteY3" fmla="*/ 226423 h 240387"/>
                <a:gd name="connsiteX4" fmla="*/ 2238103 w 2732058"/>
                <a:gd name="connsiteY4" fmla="*/ 191588 h 240387"/>
                <a:gd name="connsiteX5" fmla="*/ 2595155 w 2732058"/>
                <a:gd name="connsiteY5" fmla="*/ 156754 h 240387"/>
                <a:gd name="connsiteX6" fmla="*/ 2717075 w 2732058"/>
                <a:gd name="connsiteY6" fmla="*/ 148045 h 240387"/>
                <a:gd name="connsiteX7" fmla="*/ 2725783 w 2732058"/>
                <a:gd name="connsiteY7" fmla="*/ 148045 h 240387"/>
                <a:gd name="connsiteX0" fmla="*/ 0 w 3046383"/>
                <a:gd name="connsiteY0" fmla="*/ 0 h 238006"/>
                <a:gd name="connsiteX1" fmla="*/ 862965 w 3046383"/>
                <a:gd name="connsiteY1" fmla="*/ 145664 h 238006"/>
                <a:gd name="connsiteX2" fmla="*/ 1437731 w 3046383"/>
                <a:gd name="connsiteY2" fmla="*/ 232750 h 238006"/>
                <a:gd name="connsiteX3" fmla="*/ 2003788 w 3046383"/>
                <a:gd name="connsiteY3" fmla="*/ 224042 h 238006"/>
                <a:gd name="connsiteX4" fmla="*/ 2552428 w 3046383"/>
                <a:gd name="connsiteY4" fmla="*/ 189207 h 238006"/>
                <a:gd name="connsiteX5" fmla="*/ 2909480 w 3046383"/>
                <a:gd name="connsiteY5" fmla="*/ 154373 h 238006"/>
                <a:gd name="connsiteX6" fmla="*/ 3031400 w 3046383"/>
                <a:gd name="connsiteY6" fmla="*/ 145664 h 238006"/>
                <a:gd name="connsiteX7" fmla="*/ 3040108 w 3046383"/>
                <a:gd name="connsiteY7" fmla="*/ 145664 h 238006"/>
                <a:gd name="connsiteX0" fmla="*/ 0 w 3046383"/>
                <a:gd name="connsiteY0" fmla="*/ 0 h 235758"/>
                <a:gd name="connsiteX1" fmla="*/ 862965 w 3046383"/>
                <a:gd name="connsiteY1" fmla="*/ 176620 h 235758"/>
                <a:gd name="connsiteX2" fmla="*/ 1437731 w 3046383"/>
                <a:gd name="connsiteY2" fmla="*/ 232750 h 235758"/>
                <a:gd name="connsiteX3" fmla="*/ 2003788 w 3046383"/>
                <a:gd name="connsiteY3" fmla="*/ 224042 h 235758"/>
                <a:gd name="connsiteX4" fmla="*/ 2552428 w 3046383"/>
                <a:gd name="connsiteY4" fmla="*/ 189207 h 235758"/>
                <a:gd name="connsiteX5" fmla="*/ 2909480 w 3046383"/>
                <a:gd name="connsiteY5" fmla="*/ 154373 h 235758"/>
                <a:gd name="connsiteX6" fmla="*/ 3031400 w 3046383"/>
                <a:gd name="connsiteY6" fmla="*/ 145664 h 235758"/>
                <a:gd name="connsiteX7" fmla="*/ 3040108 w 3046383"/>
                <a:gd name="connsiteY7" fmla="*/ 145664 h 235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6383" h="235758">
                  <a:moveTo>
                    <a:pt x="0" y="0"/>
                  </a:moveTo>
                  <a:cubicBezTo>
                    <a:pt x="180703" y="54428"/>
                    <a:pt x="623343" y="137828"/>
                    <a:pt x="862965" y="176620"/>
                  </a:cubicBezTo>
                  <a:cubicBezTo>
                    <a:pt x="1102587" y="215412"/>
                    <a:pt x="1247594" y="224846"/>
                    <a:pt x="1437731" y="232750"/>
                  </a:cubicBezTo>
                  <a:cubicBezTo>
                    <a:pt x="1627868" y="240654"/>
                    <a:pt x="1818005" y="231299"/>
                    <a:pt x="2003788" y="224042"/>
                  </a:cubicBezTo>
                  <a:cubicBezTo>
                    <a:pt x="2189571" y="216785"/>
                    <a:pt x="2401479" y="200818"/>
                    <a:pt x="2552428" y="189207"/>
                  </a:cubicBezTo>
                  <a:cubicBezTo>
                    <a:pt x="2703377" y="177596"/>
                    <a:pt x="2829651" y="161630"/>
                    <a:pt x="2909480" y="154373"/>
                  </a:cubicBezTo>
                  <a:cubicBezTo>
                    <a:pt x="2989309" y="147116"/>
                    <a:pt x="3009629" y="147115"/>
                    <a:pt x="3031400" y="145664"/>
                  </a:cubicBezTo>
                  <a:cubicBezTo>
                    <a:pt x="3053171" y="144213"/>
                    <a:pt x="3046639" y="144938"/>
                    <a:pt x="3040108" y="145664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5FB5626-66B5-42B8-9BE1-E45A8DD2F320}"/>
                </a:ext>
              </a:extLst>
            </p:cNvPr>
            <p:cNvSpPr txBox="1"/>
            <p:nvPr/>
          </p:nvSpPr>
          <p:spPr>
            <a:xfrm>
              <a:off x="2158698" y="4095934"/>
              <a:ext cx="35327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Undifferentiated Gariep Group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F496E5A3-AD45-486C-ABF4-AB413C0C84BD}"/>
                </a:ext>
              </a:extLst>
            </p:cNvPr>
            <p:cNvSpPr txBox="1"/>
            <p:nvPr/>
          </p:nvSpPr>
          <p:spPr>
            <a:xfrm>
              <a:off x="9785994" y="2729892"/>
              <a:ext cx="6679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Dol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6B09731-7C12-4983-B217-B5CA3B775154}"/>
                </a:ext>
              </a:extLst>
            </p:cNvPr>
            <p:cNvSpPr txBox="1"/>
            <p:nvPr/>
          </p:nvSpPr>
          <p:spPr>
            <a:xfrm>
              <a:off x="3446109" y="2874983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Ss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4CD49F7-6947-4D51-A880-CCC8DFB44E08}"/>
                </a:ext>
              </a:extLst>
            </p:cNvPr>
            <p:cNvSpPr txBox="1"/>
            <p:nvPr/>
          </p:nvSpPr>
          <p:spPr>
            <a:xfrm rot="20460000">
              <a:off x="1817598" y="3874442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9CE2532-A98B-481C-99D8-2FCC50FDD91C}"/>
                </a:ext>
              </a:extLst>
            </p:cNvPr>
            <p:cNvSpPr txBox="1"/>
            <p:nvPr/>
          </p:nvSpPr>
          <p:spPr>
            <a:xfrm rot="19920000">
              <a:off x="2200784" y="3501995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Ow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6C5FC41-544A-433A-B408-08BB34E8E37F}"/>
                </a:ext>
              </a:extLst>
            </p:cNvPr>
            <p:cNvSpPr txBox="1"/>
            <p:nvPr/>
          </p:nvSpPr>
          <p:spPr>
            <a:xfrm rot="21480000">
              <a:off x="3433041" y="3218961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Ow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9799152-1111-4811-8B03-95FC48A5EC96}"/>
                </a:ext>
              </a:extLst>
            </p:cNvPr>
            <p:cNvSpPr txBox="1"/>
            <p:nvPr/>
          </p:nvSpPr>
          <p:spPr>
            <a:xfrm rot="21480000">
              <a:off x="3450457" y="3460783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6A61D0FB-6635-494A-88D8-1EB49FCAC512}"/>
                </a:ext>
              </a:extLst>
            </p:cNvPr>
            <p:cNvSpPr txBox="1"/>
            <p:nvPr/>
          </p:nvSpPr>
          <p:spPr>
            <a:xfrm rot="20160000">
              <a:off x="1588134" y="3349519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6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Ss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F294BA6-CED1-4CBF-AF1A-865D8AF23D83}"/>
                </a:ext>
              </a:extLst>
            </p:cNvPr>
            <p:cNvSpPr txBox="1"/>
            <p:nvPr/>
          </p:nvSpPr>
          <p:spPr>
            <a:xfrm rot="720000">
              <a:off x="7338853" y="2700810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Ss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EE5867A-991B-4EFA-B1BB-F50FCEAD98AF}"/>
                </a:ext>
              </a:extLst>
            </p:cNvPr>
            <p:cNvSpPr txBox="1"/>
            <p:nvPr/>
          </p:nvSpPr>
          <p:spPr>
            <a:xfrm rot="840000">
              <a:off x="8637516" y="2805143"/>
              <a:ext cx="6679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C-Pd</a:t>
              </a:r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4B94E25A-43E9-4066-9AB4-E8AB91125B09}"/>
                </a:ext>
              </a:extLst>
            </p:cNvPr>
            <p:cNvCxnSpPr>
              <a:cxnSpLocks/>
            </p:cNvCxnSpPr>
            <p:nvPr/>
          </p:nvCxnSpPr>
          <p:spPr>
            <a:xfrm>
              <a:off x="9168556" y="3016946"/>
              <a:ext cx="186458" cy="12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C78F308F-41D5-4E7B-93F1-280307E5EC46}"/>
                </a:ext>
              </a:extLst>
            </p:cNvPr>
            <p:cNvCxnSpPr>
              <a:cxnSpLocks/>
            </p:cNvCxnSpPr>
            <p:nvPr/>
          </p:nvCxnSpPr>
          <p:spPr>
            <a:xfrm rot="2160000" flipH="1">
              <a:off x="9819655" y="2881059"/>
              <a:ext cx="74298" cy="21734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BCA4B71-C9C4-44C5-9A80-7B028FDC4CAE}"/>
                </a:ext>
              </a:extLst>
            </p:cNvPr>
            <p:cNvSpPr txBox="1"/>
            <p:nvPr/>
          </p:nvSpPr>
          <p:spPr>
            <a:xfrm rot="21120000">
              <a:off x="3102121" y="2635498"/>
              <a:ext cx="5254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Dr</a:t>
              </a: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B5784AF-66B2-49F5-AD43-7EEC29B479D5}"/>
                </a:ext>
              </a:extLst>
            </p:cNvPr>
            <p:cNvSpPr/>
            <p:nvPr/>
          </p:nvSpPr>
          <p:spPr>
            <a:xfrm>
              <a:off x="690668" y="2731427"/>
              <a:ext cx="4793387" cy="875142"/>
            </a:xfrm>
            <a:custGeom>
              <a:avLst/>
              <a:gdLst>
                <a:gd name="connsiteX0" fmla="*/ 0 w 4350092"/>
                <a:gd name="connsiteY0" fmla="*/ 750765 h 750765"/>
                <a:gd name="connsiteX1" fmla="*/ 304800 w 4350092"/>
                <a:gd name="connsiteY1" fmla="*/ 646262 h 750765"/>
                <a:gd name="connsiteX2" fmla="*/ 792480 w 4350092"/>
                <a:gd name="connsiteY2" fmla="*/ 524342 h 750765"/>
                <a:gd name="connsiteX3" fmla="*/ 1323703 w 4350092"/>
                <a:gd name="connsiteY3" fmla="*/ 358879 h 750765"/>
                <a:gd name="connsiteX4" fmla="*/ 1619794 w 4350092"/>
                <a:gd name="connsiteY4" fmla="*/ 289211 h 750765"/>
                <a:gd name="connsiteX5" fmla="*/ 1907177 w 4350092"/>
                <a:gd name="connsiteY5" fmla="*/ 245668 h 750765"/>
                <a:gd name="connsiteX6" fmla="*/ 2185851 w 4350092"/>
                <a:gd name="connsiteY6" fmla="*/ 210833 h 750765"/>
                <a:gd name="connsiteX7" fmla="*/ 2708365 w 4350092"/>
                <a:gd name="connsiteY7" fmla="*/ 123748 h 750765"/>
                <a:gd name="connsiteX8" fmla="*/ 3526971 w 4350092"/>
                <a:gd name="connsiteY8" fmla="*/ 167291 h 750765"/>
                <a:gd name="connsiteX9" fmla="*/ 4293325 w 4350092"/>
                <a:gd name="connsiteY9" fmla="*/ 19245 h 750765"/>
                <a:gd name="connsiteX10" fmla="*/ 4293325 w 4350092"/>
                <a:gd name="connsiteY10" fmla="*/ 1828 h 750765"/>
                <a:gd name="connsiteX11" fmla="*/ 4293325 w 4350092"/>
                <a:gd name="connsiteY11" fmla="*/ 1828 h 750765"/>
                <a:gd name="connsiteX0" fmla="*/ 0 w 4350092"/>
                <a:gd name="connsiteY0" fmla="*/ 750765 h 750765"/>
                <a:gd name="connsiteX1" fmla="*/ 304800 w 4350092"/>
                <a:gd name="connsiteY1" fmla="*/ 646262 h 750765"/>
                <a:gd name="connsiteX2" fmla="*/ 792480 w 4350092"/>
                <a:gd name="connsiteY2" fmla="*/ 524342 h 750765"/>
                <a:gd name="connsiteX3" fmla="*/ 1323703 w 4350092"/>
                <a:gd name="connsiteY3" fmla="*/ 358879 h 750765"/>
                <a:gd name="connsiteX4" fmla="*/ 1619794 w 4350092"/>
                <a:gd name="connsiteY4" fmla="*/ 289211 h 750765"/>
                <a:gd name="connsiteX5" fmla="*/ 1907177 w 4350092"/>
                <a:gd name="connsiteY5" fmla="*/ 245668 h 750765"/>
                <a:gd name="connsiteX6" fmla="*/ 2185851 w 4350092"/>
                <a:gd name="connsiteY6" fmla="*/ 210833 h 750765"/>
                <a:gd name="connsiteX7" fmla="*/ 2734491 w 4350092"/>
                <a:gd name="connsiteY7" fmla="*/ 158582 h 750765"/>
                <a:gd name="connsiteX8" fmla="*/ 3526971 w 4350092"/>
                <a:gd name="connsiteY8" fmla="*/ 167291 h 750765"/>
                <a:gd name="connsiteX9" fmla="*/ 4293325 w 4350092"/>
                <a:gd name="connsiteY9" fmla="*/ 19245 h 750765"/>
                <a:gd name="connsiteX10" fmla="*/ 4293325 w 4350092"/>
                <a:gd name="connsiteY10" fmla="*/ 1828 h 750765"/>
                <a:gd name="connsiteX11" fmla="*/ 4293325 w 4350092"/>
                <a:gd name="connsiteY11" fmla="*/ 1828 h 750765"/>
                <a:gd name="connsiteX0" fmla="*/ 0 w 4350092"/>
                <a:gd name="connsiteY0" fmla="*/ 750765 h 750765"/>
                <a:gd name="connsiteX1" fmla="*/ 304800 w 4350092"/>
                <a:gd name="connsiteY1" fmla="*/ 646262 h 750765"/>
                <a:gd name="connsiteX2" fmla="*/ 792480 w 4350092"/>
                <a:gd name="connsiteY2" fmla="*/ 524342 h 750765"/>
                <a:gd name="connsiteX3" fmla="*/ 1323703 w 4350092"/>
                <a:gd name="connsiteY3" fmla="*/ 358879 h 750765"/>
                <a:gd name="connsiteX4" fmla="*/ 1619794 w 4350092"/>
                <a:gd name="connsiteY4" fmla="*/ 289211 h 750765"/>
                <a:gd name="connsiteX5" fmla="*/ 1907177 w 4350092"/>
                <a:gd name="connsiteY5" fmla="*/ 245668 h 750765"/>
                <a:gd name="connsiteX6" fmla="*/ 2185851 w 4350092"/>
                <a:gd name="connsiteY6" fmla="*/ 210833 h 750765"/>
                <a:gd name="connsiteX7" fmla="*/ 2734491 w 4350092"/>
                <a:gd name="connsiteY7" fmla="*/ 158582 h 750765"/>
                <a:gd name="connsiteX8" fmla="*/ 3526971 w 4350092"/>
                <a:gd name="connsiteY8" fmla="*/ 167291 h 750765"/>
                <a:gd name="connsiteX9" fmla="*/ 4293325 w 4350092"/>
                <a:gd name="connsiteY9" fmla="*/ 19245 h 750765"/>
                <a:gd name="connsiteX10" fmla="*/ 4293325 w 4350092"/>
                <a:gd name="connsiteY10" fmla="*/ 1828 h 750765"/>
                <a:gd name="connsiteX0" fmla="*/ 0 w 4293325"/>
                <a:gd name="connsiteY0" fmla="*/ 748937 h 748937"/>
                <a:gd name="connsiteX1" fmla="*/ 304800 w 4293325"/>
                <a:gd name="connsiteY1" fmla="*/ 644434 h 748937"/>
                <a:gd name="connsiteX2" fmla="*/ 792480 w 4293325"/>
                <a:gd name="connsiteY2" fmla="*/ 522514 h 748937"/>
                <a:gd name="connsiteX3" fmla="*/ 1323703 w 4293325"/>
                <a:gd name="connsiteY3" fmla="*/ 357051 h 748937"/>
                <a:gd name="connsiteX4" fmla="*/ 1619794 w 4293325"/>
                <a:gd name="connsiteY4" fmla="*/ 287383 h 748937"/>
                <a:gd name="connsiteX5" fmla="*/ 1907177 w 4293325"/>
                <a:gd name="connsiteY5" fmla="*/ 243840 h 748937"/>
                <a:gd name="connsiteX6" fmla="*/ 2185851 w 4293325"/>
                <a:gd name="connsiteY6" fmla="*/ 209005 h 748937"/>
                <a:gd name="connsiteX7" fmla="*/ 2734491 w 4293325"/>
                <a:gd name="connsiteY7" fmla="*/ 156754 h 748937"/>
                <a:gd name="connsiteX8" fmla="*/ 3526971 w 4293325"/>
                <a:gd name="connsiteY8" fmla="*/ 165463 h 748937"/>
                <a:gd name="connsiteX9" fmla="*/ 4293325 w 4293325"/>
                <a:gd name="connsiteY9" fmla="*/ 0 h 748937"/>
                <a:gd name="connsiteX0" fmla="*/ 0 w 4145687"/>
                <a:gd name="connsiteY0" fmla="*/ 696549 h 696549"/>
                <a:gd name="connsiteX1" fmla="*/ 304800 w 4145687"/>
                <a:gd name="connsiteY1" fmla="*/ 592046 h 696549"/>
                <a:gd name="connsiteX2" fmla="*/ 792480 w 4145687"/>
                <a:gd name="connsiteY2" fmla="*/ 470126 h 696549"/>
                <a:gd name="connsiteX3" fmla="*/ 1323703 w 4145687"/>
                <a:gd name="connsiteY3" fmla="*/ 304663 h 696549"/>
                <a:gd name="connsiteX4" fmla="*/ 1619794 w 4145687"/>
                <a:gd name="connsiteY4" fmla="*/ 234995 h 696549"/>
                <a:gd name="connsiteX5" fmla="*/ 1907177 w 4145687"/>
                <a:gd name="connsiteY5" fmla="*/ 191452 h 696549"/>
                <a:gd name="connsiteX6" fmla="*/ 2185851 w 4145687"/>
                <a:gd name="connsiteY6" fmla="*/ 156617 h 696549"/>
                <a:gd name="connsiteX7" fmla="*/ 2734491 w 4145687"/>
                <a:gd name="connsiteY7" fmla="*/ 104366 h 696549"/>
                <a:gd name="connsiteX8" fmla="*/ 3526971 w 4145687"/>
                <a:gd name="connsiteY8" fmla="*/ 113075 h 696549"/>
                <a:gd name="connsiteX9" fmla="*/ 4145687 w 4145687"/>
                <a:gd name="connsiteY9" fmla="*/ 0 h 696549"/>
                <a:gd name="connsiteX0" fmla="*/ 0 w 4795768"/>
                <a:gd name="connsiteY0" fmla="*/ 972774 h 972774"/>
                <a:gd name="connsiteX1" fmla="*/ 954881 w 4795768"/>
                <a:gd name="connsiteY1" fmla="*/ 592046 h 972774"/>
                <a:gd name="connsiteX2" fmla="*/ 1442561 w 4795768"/>
                <a:gd name="connsiteY2" fmla="*/ 470126 h 972774"/>
                <a:gd name="connsiteX3" fmla="*/ 1973784 w 4795768"/>
                <a:gd name="connsiteY3" fmla="*/ 304663 h 972774"/>
                <a:gd name="connsiteX4" fmla="*/ 2269875 w 4795768"/>
                <a:gd name="connsiteY4" fmla="*/ 234995 h 972774"/>
                <a:gd name="connsiteX5" fmla="*/ 2557258 w 4795768"/>
                <a:gd name="connsiteY5" fmla="*/ 191452 h 972774"/>
                <a:gd name="connsiteX6" fmla="*/ 2835932 w 4795768"/>
                <a:gd name="connsiteY6" fmla="*/ 156617 h 972774"/>
                <a:gd name="connsiteX7" fmla="*/ 3384572 w 4795768"/>
                <a:gd name="connsiteY7" fmla="*/ 104366 h 972774"/>
                <a:gd name="connsiteX8" fmla="*/ 4177052 w 4795768"/>
                <a:gd name="connsiteY8" fmla="*/ 113075 h 972774"/>
                <a:gd name="connsiteX9" fmla="*/ 4795768 w 4795768"/>
                <a:gd name="connsiteY9" fmla="*/ 0 h 972774"/>
                <a:gd name="connsiteX0" fmla="*/ 0 w 4795768"/>
                <a:gd name="connsiteY0" fmla="*/ 972774 h 972774"/>
                <a:gd name="connsiteX1" fmla="*/ 403452 w 4795768"/>
                <a:gd name="connsiteY1" fmla="*/ 807310 h 972774"/>
                <a:gd name="connsiteX2" fmla="*/ 954881 w 4795768"/>
                <a:gd name="connsiteY2" fmla="*/ 592046 h 972774"/>
                <a:gd name="connsiteX3" fmla="*/ 1442561 w 4795768"/>
                <a:gd name="connsiteY3" fmla="*/ 470126 h 972774"/>
                <a:gd name="connsiteX4" fmla="*/ 1973784 w 4795768"/>
                <a:gd name="connsiteY4" fmla="*/ 304663 h 972774"/>
                <a:gd name="connsiteX5" fmla="*/ 2269875 w 4795768"/>
                <a:gd name="connsiteY5" fmla="*/ 234995 h 972774"/>
                <a:gd name="connsiteX6" fmla="*/ 2557258 w 4795768"/>
                <a:gd name="connsiteY6" fmla="*/ 191452 h 972774"/>
                <a:gd name="connsiteX7" fmla="*/ 2835932 w 4795768"/>
                <a:gd name="connsiteY7" fmla="*/ 156617 h 972774"/>
                <a:gd name="connsiteX8" fmla="*/ 3384572 w 4795768"/>
                <a:gd name="connsiteY8" fmla="*/ 104366 h 972774"/>
                <a:gd name="connsiteX9" fmla="*/ 4177052 w 4795768"/>
                <a:gd name="connsiteY9" fmla="*/ 113075 h 972774"/>
                <a:gd name="connsiteX10" fmla="*/ 4795768 w 4795768"/>
                <a:gd name="connsiteY10" fmla="*/ 0 h 972774"/>
                <a:gd name="connsiteX0" fmla="*/ 0 w 4795768"/>
                <a:gd name="connsiteY0" fmla="*/ 972774 h 972774"/>
                <a:gd name="connsiteX1" fmla="*/ 403452 w 4795768"/>
                <a:gd name="connsiteY1" fmla="*/ 807310 h 972774"/>
                <a:gd name="connsiteX2" fmla="*/ 405834 w 4795768"/>
                <a:gd name="connsiteY2" fmla="*/ 807310 h 972774"/>
                <a:gd name="connsiteX3" fmla="*/ 954881 w 4795768"/>
                <a:gd name="connsiteY3" fmla="*/ 592046 h 972774"/>
                <a:gd name="connsiteX4" fmla="*/ 1442561 w 4795768"/>
                <a:gd name="connsiteY4" fmla="*/ 470126 h 972774"/>
                <a:gd name="connsiteX5" fmla="*/ 1973784 w 4795768"/>
                <a:gd name="connsiteY5" fmla="*/ 304663 h 972774"/>
                <a:gd name="connsiteX6" fmla="*/ 2269875 w 4795768"/>
                <a:gd name="connsiteY6" fmla="*/ 234995 h 972774"/>
                <a:gd name="connsiteX7" fmla="*/ 2557258 w 4795768"/>
                <a:gd name="connsiteY7" fmla="*/ 191452 h 972774"/>
                <a:gd name="connsiteX8" fmla="*/ 2835932 w 4795768"/>
                <a:gd name="connsiteY8" fmla="*/ 156617 h 972774"/>
                <a:gd name="connsiteX9" fmla="*/ 3384572 w 4795768"/>
                <a:gd name="connsiteY9" fmla="*/ 104366 h 972774"/>
                <a:gd name="connsiteX10" fmla="*/ 4177052 w 4795768"/>
                <a:gd name="connsiteY10" fmla="*/ 113075 h 972774"/>
                <a:gd name="connsiteX11" fmla="*/ 4795768 w 4795768"/>
                <a:gd name="connsiteY11" fmla="*/ 0 h 972774"/>
                <a:gd name="connsiteX0" fmla="*/ 0 w 4795768"/>
                <a:gd name="connsiteY0" fmla="*/ 972774 h 972774"/>
                <a:gd name="connsiteX1" fmla="*/ 403452 w 4795768"/>
                <a:gd name="connsiteY1" fmla="*/ 807310 h 972774"/>
                <a:gd name="connsiteX2" fmla="*/ 405834 w 4795768"/>
                <a:gd name="connsiteY2" fmla="*/ 807310 h 972774"/>
                <a:gd name="connsiteX3" fmla="*/ 634434 w 4795768"/>
                <a:gd name="connsiteY3" fmla="*/ 716823 h 972774"/>
                <a:gd name="connsiteX4" fmla="*/ 954881 w 4795768"/>
                <a:gd name="connsiteY4" fmla="*/ 592046 h 972774"/>
                <a:gd name="connsiteX5" fmla="*/ 1442561 w 4795768"/>
                <a:gd name="connsiteY5" fmla="*/ 470126 h 972774"/>
                <a:gd name="connsiteX6" fmla="*/ 1973784 w 4795768"/>
                <a:gd name="connsiteY6" fmla="*/ 304663 h 972774"/>
                <a:gd name="connsiteX7" fmla="*/ 2269875 w 4795768"/>
                <a:gd name="connsiteY7" fmla="*/ 234995 h 972774"/>
                <a:gd name="connsiteX8" fmla="*/ 2557258 w 4795768"/>
                <a:gd name="connsiteY8" fmla="*/ 191452 h 972774"/>
                <a:gd name="connsiteX9" fmla="*/ 2835932 w 4795768"/>
                <a:gd name="connsiteY9" fmla="*/ 156617 h 972774"/>
                <a:gd name="connsiteX10" fmla="*/ 3384572 w 4795768"/>
                <a:gd name="connsiteY10" fmla="*/ 104366 h 972774"/>
                <a:gd name="connsiteX11" fmla="*/ 4177052 w 4795768"/>
                <a:gd name="connsiteY11" fmla="*/ 113075 h 972774"/>
                <a:gd name="connsiteX12" fmla="*/ 4795768 w 4795768"/>
                <a:gd name="connsiteY12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403452 w 4795768"/>
                <a:gd name="connsiteY2" fmla="*/ 807310 h 972774"/>
                <a:gd name="connsiteX3" fmla="*/ 405834 w 4795768"/>
                <a:gd name="connsiteY3" fmla="*/ 807310 h 972774"/>
                <a:gd name="connsiteX4" fmla="*/ 634434 w 4795768"/>
                <a:gd name="connsiteY4" fmla="*/ 716823 h 972774"/>
                <a:gd name="connsiteX5" fmla="*/ 954881 w 4795768"/>
                <a:gd name="connsiteY5" fmla="*/ 592046 h 972774"/>
                <a:gd name="connsiteX6" fmla="*/ 1442561 w 4795768"/>
                <a:gd name="connsiteY6" fmla="*/ 470126 h 972774"/>
                <a:gd name="connsiteX7" fmla="*/ 1973784 w 4795768"/>
                <a:gd name="connsiteY7" fmla="*/ 304663 h 972774"/>
                <a:gd name="connsiteX8" fmla="*/ 2269875 w 4795768"/>
                <a:gd name="connsiteY8" fmla="*/ 234995 h 972774"/>
                <a:gd name="connsiteX9" fmla="*/ 2557258 w 4795768"/>
                <a:gd name="connsiteY9" fmla="*/ 191452 h 972774"/>
                <a:gd name="connsiteX10" fmla="*/ 2835932 w 4795768"/>
                <a:gd name="connsiteY10" fmla="*/ 156617 h 972774"/>
                <a:gd name="connsiteX11" fmla="*/ 3384572 w 4795768"/>
                <a:gd name="connsiteY11" fmla="*/ 104366 h 972774"/>
                <a:gd name="connsiteX12" fmla="*/ 4177052 w 4795768"/>
                <a:gd name="connsiteY12" fmla="*/ 113075 h 972774"/>
                <a:gd name="connsiteX13" fmla="*/ 4795768 w 4795768"/>
                <a:gd name="connsiteY13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405834 w 4795768"/>
                <a:gd name="connsiteY4" fmla="*/ 807310 h 972774"/>
                <a:gd name="connsiteX5" fmla="*/ 634434 w 4795768"/>
                <a:gd name="connsiteY5" fmla="*/ 716823 h 972774"/>
                <a:gd name="connsiteX6" fmla="*/ 954881 w 4795768"/>
                <a:gd name="connsiteY6" fmla="*/ 592046 h 972774"/>
                <a:gd name="connsiteX7" fmla="*/ 1442561 w 4795768"/>
                <a:gd name="connsiteY7" fmla="*/ 470126 h 972774"/>
                <a:gd name="connsiteX8" fmla="*/ 1973784 w 4795768"/>
                <a:gd name="connsiteY8" fmla="*/ 304663 h 972774"/>
                <a:gd name="connsiteX9" fmla="*/ 2269875 w 4795768"/>
                <a:gd name="connsiteY9" fmla="*/ 234995 h 972774"/>
                <a:gd name="connsiteX10" fmla="*/ 2557258 w 4795768"/>
                <a:gd name="connsiteY10" fmla="*/ 191452 h 972774"/>
                <a:gd name="connsiteX11" fmla="*/ 2835932 w 4795768"/>
                <a:gd name="connsiteY11" fmla="*/ 156617 h 972774"/>
                <a:gd name="connsiteX12" fmla="*/ 3384572 w 4795768"/>
                <a:gd name="connsiteY12" fmla="*/ 104366 h 972774"/>
                <a:gd name="connsiteX13" fmla="*/ 4177052 w 4795768"/>
                <a:gd name="connsiteY13" fmla="*/ 113075 h 972774"/>
                <a:gd name="connsiteX14" fmla="*/ 4795768 w 4795768"/>
                <a:gd name="connsiteY14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405834 w 4795768"/>
                <a:gd name="connsiteY4" fmla="*/ 807310 h 972774"/>
                <a:gd name="connsiteX5" fmla="*/ 634434 w 4795768"/>
                <a:gd name="connsiteY5" fmla="*/ 716823 h 972774"/>
                <a:gd name="connsiteX6" fmla="*/ 954881 w 4795768"/>
                <a:gd name="connsiteY6" fmla="*/ 592046 h 972774"/>
                <a:gd name="connsiteX7" fmla="*/ 1442561 w 4795768"/>
                <a:gd name="connsiteY7" fmla="*/ 470126 h 972774"/>
                <a:gd name="connsiteX8" fmla="*/ 1973784 w 4795768"/>
                <a:gd name="connsiteY8" fmla="*/ 304663 h 972774"/>
                <a:gd name="connsiteX9" fmla="*/ 2269875 w 4795768"/>
                <a:gd name="connsiteY9" fmla="*/ 234995 h 972774"/>
                <a:gd name="connsiteX10" fmla="*/ 2557258 w 4795768"/>
                <a:gd name="connsiteY10" fmla="*/ 191452 h 972774"/>
                <a:gd name="connsiteX11" fmla="*/ 2835932 w 4795768"/>
                <a:gd name="connsiteY11" fmla="*/ 156617 h 972774"/>
                <a:gd name="connsiteX12" fmla="*/ 3384572 w 4795768"/>
                <a:gd name="connsiteY12" fmla="*/ 104366 h 972774"/>
                <a:gd name="connsiteX13" fmla="*/ 4177052 w 4795768"/>
                <a:gd name="connsiteY13" fmla="*/ 113075 h 972774"/>
                <a:gd name="connsiteX14" fmla="*/ 4795768 w 4795768"/>
                <a:gd name="connsiteY14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405834 w 4795768"/>
                <a:gd name="connsiteY4" fmla="*/ 807310 h 972774"/>
                <a:gd name="connsiteX5" fmla="*/ 634434 w 4795768"/>
                <a:gd name="connsiteY5" fmla="*/ 716823 h 972774"/>
                <a:gd name="connsiteX6" fmla="*/ 954881 w 4795768"/>
                <a:gd name="connsiteY6" fmla="*/ 592046 h 972774"/>
                <a:gd name="connsiteX7" fmla="*/ 1442561 w 4795768"/>
                <a:gd name="connsiteY7" fmla="*/ 470126 h 972774"/>
                <a:gd name="connsiteX8" fmla="*/ 1973784 w 4795768"/>
                <a:gd name="connsiteY8" fmla="*/ 304663 h 972774"/>
                <a:gd name="connsiteX9" fmla="*/ 2269875 w 4795768"/>
                <a:gd name="connsiteY9" fmla="*/ 234995 h 972774"/>
                <a:gd name="connsiteX10" fmla="*/ 2557258 w 4795768"/>
                <a:gd name="connsiteY10" fmla="*/ 191452 h 972774"/>
                <a:gd name="connsiteX11" fmla="*/ 2835932 w 4795768"/>
                <a:gd name="connsiteY11" fmla="*/ 156617 h 972774"/>
                <a:gd name="connsiteX12" fmla="*/ 3384572 w 4795768"/>
                <a:gd name="connsiteY12" fmla="*/ 104366 h 972774"/>
                <a:gd name="connsiteX13" fmla="*/ 4177052 w 4795768"/>
                <a:gd name="connsiteY13" fmla="*/ 113075 h 972774"/>
                <a:gd name="connsiteX14" fmla="*/ 4795768 w 4795768"/>
                <a:gd name="connsiteY14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405834 w 4795768"/>
                <a:gd name="connsiteY4" fmla="*/ 807310 h 972774"/>
                <a:gd name="connsiteX5" fmla="*/ 634434 w 4795768"/>
                <a:gd name="connsiteY5" fmla="*/ 716823 h 972774"/>
                <a:gd name="connsiteX6" fmla="*/ 954881 w 4795768"/>
                <a:gd name="connsiteY6" fmla="*/ 592046 h 972774"/>
                <a:gd name="connsiteX7" fmla="*/ 1442561 w 4795768"/>
                <a:gd name="connsiteY7" fmla="*/ 470126 h 972774"/>
                <a:gd name="connsiteX8" fmla="*/ 1973784 w 4795768"/>
                <a:gd name="connsiteY8" fmla="*/ 304663 h 972774"/>
                <a:gd name="connsiteX9" fmla="*/ 2269875 w 4795768"/>
                <a:gd name="connsiteY9" fmla="*/ 234995 h 972774"/>
                <a:gd name="connsiteX10" fmla="*/ 2557258 w 4795768"/>
                <a:gd name="connsiteY10" fmla="*/ 191452 h 972774"/>
                <a:gd name="connsiteX11" fmla="*/ 2835932 w 4795768"/>
                <a:gd name="connsiteY11" fmla="*/ 156617 h 972774"/>
                <a:gd name="connsiteX12" fmla="*/ 3384572 w 4795768"/>
                <a:gd name="connsiteY12" fmla="*/ 104366 h 972774"/>
                <a:gd name="connsiteX13" fmla="*/ 4177052 w 4795768"/>
                <a:gd name="connsiteY13" fmla="*/ 113075 h 972774"/>
                <a:gd name="connsiteX14" fmla="*/ 4795768 w 4795768"/>
                <a:gd name="connsiteY14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393928 w 4795768"/>
                <a:gd name="connsiteY4" fmla="*/ 795404 h 972774"/>
                <a:gd name="connsiteX5" fmla="*/ 634434 w 4795768"/>
                <a:gd name="connsiteY5" fmla="*/ 716823 h 972774"/>
                <a:gd name="connsiteX6" fmla="*/ 954881 w 4795768"/>
                <a:gd name="connsiteY6" fmla="*/ 592046 h 972774"/>
                <a:gd name="connsiteX7" fmla="*/ 1442561 w 4795768"/>
                <a:gd name="connsiteY7" fmla="*/ 470126 h 972774"/>
                <a:gd name="connsiteX8" fmla="*/ 1973784 w 4795768"/>
                <a:gd name="connsiteY8" fmla="*/ 304663 h 972774"/>
                <a:gd name="connsiteX9" fmla="*/ 2269875 w 4795768"/>
                <a:gd name="connsiteY9" fmla="*/ 234995 h 972774"/>
                <a:gd name="connsiteX10" fmla="*/ 2557258 w 4795768"/>
                <a:gd name="connsiteY10" fmla="*/ 191452 h 972774"/>
                <a:gd name="connsiteX11" fmla="*/ 2835932 w 4795768"/>
                <a:gd name="connsiteY11" fmla="*/ 156617 h 972774"/>
                <a:gd name="connsiteX12" fmla="*/ 3384572 w 4795768"/>
                <a:gd name="connsiteY12" fmla="*/ 104366 h 972774"/>
                <a:gd name="connsiteX13" fmla="*/ 4177052 w 4795768"/>
                <a:gd name="connsiteY13" fmla="*/ 113075 h 972774"/>
                <a:gd name="connsiteX14" fmla="*/ 4795768 w 4795768"/>
                <a:gd name="connsiteY14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201046 w 4795768"/>
                <a:gd name="connsiteY2" fmla="*/ 893035 h 972774"/>
                <a:gd name="connsiteX3" fmla="*/ 403452 w 4795768"/>
                <a:gd name="connsiteY3" fmla="*/ 807310 h 972774"/>
                <a:gd name="connsiteX4" fmla="*/ 634434 w 4795768"/>
                <a:gd name="connsiteY4" fmla="*/ 716823 h 972774"/>
                <a:gd name="connsiteX5" fmla="*/ 954881 w 4795768"/>
                <a:gd name="connsiteY5" fmla="*/ 592046 h 972774"/>
                <a:gd name="connsiteX6" fmla="*/ 1442561 w 4795768"/>
                <a:gd name="connsiteY6" fmla="*/ 470126 h 972774"/>
                <a:gd name="connsiteX7" fmla="*/ 1973784 w 4795768"/>
                <a:gd name="connsiteY7" fmla="*/ 304663 h 972774"/>
                <a:gd name="connsiteX8" fmla="*/ 2269875 w 4795768"/>
                <a:gd name="connsiteY8" fmla="*/ 234995 h 972774"/>
                <a:gd name="connsiteX9" fmla="*/ 2557258 w 4795768"/>
                <a:gd name="connsiteY9" fmla="*/ 191452 h 972774"/>
                <a:gd name="connsiteX10" fmla="*/ 2835932 w 4795768"/>
                <a:gd name="connsiteY10" fmla="*/ 156617 h 972774"/>
                <a:gd name="connsiteX11" fmla="*/ 3384572 w 4795768"/>
                <a:gd name="connsiteY11" fmla="*/ 104366 h 972774"/>
                <a:gd name="connsiteX12" fmla="*/ 4177052 w 4795768"/>
                <a:gd name="connsiteY12" fmla="*/ 113075 h 972774"/>
                <a:gd name="connsiteX13" fmla="*/ 4795768 w 4795768"/>
                <a:gd name="connsiteY13" fmla="*/ 0 h 972774"/>
                <a:gd name="connsiteX0" fmla="*/ 0 w 4795768"/>
                <a:gd name="connsiteY0" fmla="*/ 972774 h 972774"/>
                <a:gd name="connsiteX1" fmla="*/ 201046 w 4795768"/>
                <a:gd name="connsiteY1" fmla="*/ 893035 h 972774"/>
                <a:gd name="connsiteX2" fmla="*/ 186758 w 4795768"/>
                <a:gd name="connsiteY2" fmla="*/ 852554 h 972774"/>
                <a:gd name="connsiteX3" fmla="*/ 403452 w 4795768"/>
                <a:gd name="connsiteY3" fmla="*/ 807310 h 972774"/>
                <a:gd name="connsiteX4" fmla="*/ 634434 w 4795768"/>
                <a:gd name="connsiteY4" fmla="*/ 716823 h 972774"/>
                <a:gd name="connsiteX5" fmla="*/ 954881 w 4795768"/>
                <a:gd name="connsiteY5" fmla="*/ 592046 h 972774"/>
                <a:gd name="connsiteX6" fmla="*/ 1442561 w 4795768"/>
                <a:gd name="connsiteY6" fmla="*/ 470126 h 972774"/>
                <a:gd name="connsiteX7" fmla="*/ 1973784 w 4795768"/>
                <a:gd name="connsiteY7" fmla="*/ 304663 h 972774"/>
                <a:gd name="connsiteX8" fmla="*/ 2269875 w 4795768"/>
                <a:gd name="connsiteY8" fmla="*/ 234995 h 972774"/>
                <a:gd name="connsiteX9" fmla="*/ 2557258 w 4795768"/>
                <a:gd name="connsiteY9" fmla="*/ 191452 h 972774"/>
                <a:gd name="connsiteX10" fmla="*/ 2835932 w 4795768"/>
                <a:gd name="connsiteY10" fmla="*/ 156617 h 972774"/>
                <a:gd name="connsiteX11" fmla="*/ 3384572 w 4795768"/>
                <a:gd name="connsiteY11" fmla="*/ 104366 h 972774"/>
                <a:gd name="connsiteX12" fmla="*/ 4177052 w 4795768"/>
                <a:gd name="connsiteY12" fmla="*/ 113075 h 972774"/>
                <a:gd name="connsiteX13" fmla="*/ 4795768 w 4795768"/>
                <a:gd name="connsiteY13" fmla="*/ 0 h 972774"/>
                <a:gd name="connsiteX0" fmla="*/ 0 w 4795768"/>
                <a:gd name="connsiteY0" fmla="*/ 972774 h 972774"/>
                <a:gd name="connsiteX1" fmla="*/ 186758 w 4795768"/>
                <a:gd name="connsiteY1" fmla="*/ 852554 h 972774"/>
                <a:gd name="connsiteX2" fmla="*/ 403452 w 4795768"/>
                <a:gd name="connsiteY2" fmla="*/ 807310 h 972774"/>
                <a:gd name="connsiteX3" fmla="*/ 634434 w 4795768"/>
                <a:gd name="connsiteY3" fmla="*/ 716823 h 972774"/>
                <a:gd name="connsiteX4" fmla="*/ 954881 w 4795768"/>
                <a:gd name="connsiteY4" fmla="*/ 592046 h 972774"/>
                <a:gd name="connsiteX5" fmla="*/ 1442561 w 4795768"/>
                <a:gd name="connsiteY5" fmla="*/ 470126 h 972774"/>
                <a:gd name="connsiteX6" fmla="*/ 1973784 w 4795768"/>
                <a:gd name="connsiteY6" fmla="*/ 304663 h 972774"/>
                <a:gd name="connsiteX7" fmla="*/ 2269875 w 4795768"/>
                <a:gd name="connsiteY7" fmla="*/ 234995 h 972774"/>
                <a:gd name="connsiteX8" fmla="*/ 2557258 w 4795768"/>
                <a:gd name="connsiteY8" fmla="*/ 191452 h 972774"/>
                <a:gd name="connsiteX9" fmla="*/ 2835932 w 4795768"/>
                <a:gd name="connsiteY9" fmla="*/ 156617 h 972774"/>
                <a:gd name="connsiteX10" fmla="*/ 3384572 w 4795768"/>
                <a:gd name="connsiteY10" fmla="*/ 104366 h 972774"/>
                <a:gd name="connsiteX11" fmla="*/ 4177052 w 4795768"/>
                <a:gd name="connsiteY11" fmla="*/ 113075 h 972774"/>
                <a:gd name="connsiteX12" fmla="*/ 4795768 w 4795768"/>
                <a:gd name="connsiteY12" fmla="*/ 0 h 972774"/>
                <a:gd name="connsiteX0" fmla="*/ 0 w 4800531"/>
                <a:gd name="connsiteY0" fmla="*/ 908480 h 908480"/>
                <a:gd name="connsiteX1" fmla="*/ 191521 w 4800531"/>
                <a:gd name="connsiteY1" fmla="*/ 852554 h 908480"/>
                <a:gd name="connsiteX2" fmla="*/ 408215 w 4800531"/>
                <a:gd name="connsiteY2" fmla="*/ 807310 h 908480"/>
                <a:gd name="connsiteX3" fmla="*/ 639197 w 4800531"/>
                <a:gd name="connsiteY3" fmla="*/ 716823 h 908480"/>
                <a:gd name="connsiteX4" fmla="*/ 959644 w 4800531"/>
                <a:gd name="connsiteY4" fmla="*/ 592046 h 908480"/>
                <a:gd name="connsiteX5" fmla="*/ 1447324 w 4800531"/>
                <a:gd name="connsiteY5" fmla="*/ 470126 h 908480"/>
                <a:gd name="connsiteX6" fmla="*/ 1978547 w 4800531"/>
                <a:gd name="connsiteY6" fmla="*/ 304663 h 908480"/>
                <a:gd name="connsiteX7" fmla="*/ 2274638 w 4800531"/>
                <a:gd name="connsiteY7" fmla="*/ 234995 h 908480"/>
                <a:gd name="connsiteX8" fmla="*/ 2562021 w 4800531"/>
                <a:gd name="connsiteY8" fmla="*/ 191452 h 908480"/>
                <a:gd name="connsiteX9" fmla="*/ 2840695 w 4800531"/>
                <a:gd name="connsiteY9" fmla="*/ 156617 h 908480"/>
                <a:gd name="connsiteX10" fmla="*/ 3389335 w 4800531"/>
                <a:gd name="connsiteY10" fmla="*/ 104366 h 908480"/>
                <a:gd name="connsiteX11" fmla="*/ 4181815 w 4800531"/>
                <a:gd name="connsiteY11" fmla="*/ 113075 h 908480"/>
                <a:gd name="connsiteX12" fmla="*/ 4800531 w 4800531"/>
                <a:gd name="connsiteY12" fmla="*/ 0 h 908480"/>
                <a:gd name="connsiteX0" fmla="*/ 0 w 4800531"/>
                <a:gd name="connsiteY0" fmla="*/ 908480 h 908480"/>
                <a:gd name="connsiteX1" fmla="*/ 191521 w 4800531"/>
                <a:gd name="connsiteY1" fmla="*/ 852554 h 908480"/>
                <a:gd name="connsiteX2" fmla="*/ 403453 w 4800531"/>
                <a:gd name="connsiteY2" fmla="*/ 793023 h 908480"/>
                <a:gd name="connsiteX3" fmla="*/ 639197 w 4800531"/>
                <a:gd name="connsiteY3" fmla="*/ 716823 h 908480"/>
                <a:gd name="connsiteX4" fmla="*/ 959644 w 4800531"/>
                <a:gd name="connsiteY4" fmla="*/ 592046 h 908480"/>
                <a:gd name="connsiteX5" fmla="*/ 1447324 w 4800531"/>
                <a:gd name="connsiteY5" fmla="*/ 470126 h 908480"/>
                <a:gd name="connsiteX6" fmla="*/ 1978547 w 4800531"/>
                <a:gd name="connsiteY6" fmla="*/ 304663 h 908480"/>
                <a:gd name="connsiteX7" fmla="*/ 2274638 w 4800531"/>
                <a:gd name="connsiteY7" fmla="*/ 234995 h 908480"/>
                <a:gd name="connsiteX8" fmla="*/ 2562021 w 4800531"/>
                <a:gd name="connsiteY8" fmla="*/ 191452 h 908480"/>
                <a:gd name="connsiteX9" fmla="*/ 2840695 w 4800531"/>
                <a:gd name="connsiteY9" fmla="*/ 156617 h 908480"/>
                <a:gd name="connsiteX10" fmla="*/ 3389335 w 4800531"/>
                <a:gd name="connsiteY10" fmla="*/ 104366 h 908480"/>
                <a:gd name="connsiteX11" fmla="*/ 4181815 w 4800531"/>
                <a:gd name="connsiteY11" fmla="*/ 113075 h 908480"/>
                <a:gd name="connsiteX12" fmla="*/ 4800531 w 4800531"/>
                <a:gd name="connsiteY12" fmla="*/ 0 h 908480"/>
                <a:gd name="connsiteX0" fmla="*/ 0 w 4800531"/>
                <a:gd name="connsiteY0" fmla="*/ 908480 h 908480"/>
                <a:gd name="connsiteX1" fmla="*/ 191521 w 4800531"/>
                <a:gd name="connsiteY1" fmla="*/ 852554 h 908480"/>
                <a:gd name="connsiteX2" fmla="*/ 403453 w 4800531"/>
                <a:gd name="connsiteY2" fmla="*/ 793023 h 908480"/>
                <a:gd name="connsiteX3" fmla="*/ 639197 w 4800531"/>
                <a:gd name="connsiteY3" fmla="*/ 716823 h 908480"/>
                <a:gd name="connsiteX4" fmla="*/ 969169 w 4800531"/>
                <a:gd name="connsiteY4" fmla="*/ 615859 h 908480"/>
                <a:gd name="connsiteX5" fmla="*/ 1447324 w 4800531"/>
                <a:gd name="connsiteY5" fmla="*/ 470126 h 908480"/>
                <a:gd name="connsiteX6" fmla="*/ 1978547 w 4800531"/>
                <a:gd name="connsiteY6" fmla="*/ 304663 h 908480"/>
                <a:gd name="connsiteX7" fmla="*/ 2274638 w 4800531"/>
                <a:gd name="connsiteY7" fmla="*/ 234995 h 908480"/>
                <a:gd name="connsiteX8" fmla="*/ 2562021 w 4800531"/>
                <a:gd name="connsiteY8" fmla="*/ 191452 h 908480"/>
                <a:gd name="connsiteX9" fmla="*/ 2840695 w 4800531"/>
                <a:gd name="connsiteY9" fmla="*/ 156617 h 908480"/>
                <a:gd name="connsiteX10" fmla="*/ 3389335 w 4800531"/>
                <a:gd name="connsiteY10" fmla="*/ 104366 h 908480"/>
                <a:gd name="connsiteX11" fmla="*/ 4181815 w 4800531"/>
                <a:gd name="connsiteY11" fmla="*/ 113075 h 908480"/>
                <a:gd name="connsiteX12" fmla="*/ 4800531 w 4800531"/>
                <a:gd name="connsiteY12" fmla="*/ 0 h 908480"/>
                <a:gd name="connsiteX0" fmla="*/ 0 w 4800531"/>
                <a:gd name="connsiteY0" fmla="*/ 908480 h 908480"/>
                <a:gd name="connsiteX1" fmla="*/ 191521 w 4800531"/>
                <a:gd name="connsiteY1" fmla="*/ 852554 h 908480"/>
                <a:gd name="connsiteX2" fmla="*/ 372497 w 4800531"/>
                <a:gd name="connsiteY2" fmla="*/ 793023 h 908480"/>
                <a:gd name="connsiteX3" fmla="*/ 639197 w 4800531"/>
                <a:gd name="connsiteY3" fmla="*/ 716823 h 908480"/>
                <a:gd name="connsiteX4" fmla="*/ 969169 w 4800531"/>
                <a:gd name="connsiteY4" fmla="*/ 615859 h 908480"/>
                <a:gd name="connsiteX5" fmla="*/ 1447324 w 4800531"/>
                <a:gd name="connsiteY5" fmla="*/ 470126 h 908480"/>
                <a:gd name="connsiteX6" fmla="*/ 1978547 w 4800531"/>
                <a:gd name="connsiteY6" fmla="*/ 304663 h 908480"/>
                <a:gd name="connsiteX7" fmla="*/ 2274638 w 4800531"/>
                <a:gd name="connsiteY7" fmla="*/ 234995 h 908480"/>
                <a:gd name="connsiteX8" fmla="*/ 2562021 w 4800531"/>
                <a:gd name="connsiteY8" fmla="*/ 191452 h 908480"/>
                <a:gd name="connsiteX9" fmla="*/ 2840695 w 4800531"/>
                <a:gd name="connsiteY9" fmla="*/ 156617 h 908480"/>
                <a:gd name="connsiteX10" fmla="*/ 3389335 w 4800531"/>
                <a:gd name="connsiteY10" fmla="*/ 104366 h 908480"/>
                <a:gd name="connsiteX11" fmla="*/ 4181815 w 4800531"/>
                <a:gd name="connsiteY11" fmla="*/ 113075 h 908480"/>
                <a:gd name="connsiteX12" fmla="*/ 4800531 w 4800531"/>
                <a:gd name="connsiteY12" fmla="*/ 0 h 908480"/>
                <a:gd name="connsiteX0" fmla="*/ 0 w 4800531"/>
                <a:gd name="connsiteY0" fmla="*/ 908480 h 908480"/>
                <a:gd name="connsiteX1" fmla="*/ 170090 w 4800531"/>
                <a:gd name="connsiteY1" fmla="*/ 833504 h 908480"/>
                <a:gd name="connsiteX2" fmla="*/ 372497 w 4800531"/>
                <a:gd name="connsiteY2" fmla="*/ 793023 h 908480"/>
                <a:gd name="connsiteX3" fmla="*/ 639197 w 4800531"/>
                <a:gd name="connsiteY3" fmla="*/ 716823 h 908480"/>
                <a:gd name="connsiteX4" fmla="*/ 969169 w 4800531"/>
                <a:gd name="connsiteY4" fmla="*/ 615859 h 908480"/>
                <a:gd name="connsiteX5" fmla="*/ 1447324 w 4800531"/>
                <a:gd name="connsiteY5" fmla="*/ 470126 h 908480"/>
                <a:gd name="connsiteX6" fmla="*/ 1978547 w 4800531"/>
                <a:gd name="connsiteY6" fmla="*/ 304663 h 908480"/>
                <a:gd name="connsiteX7" fmla="*/ 2274638 w 4800531"/>
                <a:gd name="connsiteY7" fmla="*/ 234995 h 908480"/>
                <a:gd name="connsiteX8" fmla="*/ 2562021 w 4800531"/>
                <a:gd name="connsiteY8" fmla="*/ 191452 h 908480"/>
                <a:gd name="connsiteX9" fmla="*/ 2840695 w 4800531"/>
                <a:gd name="connsiteY9" fmla="*/ 156617 h 908480"/>
                <a:gd name="connsiteX10" fmla="*/ 3389335 w 4800531"/>
                <a:gd name="connsiteY10" fmla="*/ 104366 h 908480"/>
                <a:gd name="connsiteX11" fmla="*/ 4181815 w 4800531"/>
                <a:gd name="connsiteY11" fmla="*/ 113075 h 908480"/>
                <a:gd name="connsiteX12" fmla="*/ 4800531 w 4800531"/>
                <a:gd name="connsiteY12" fmla="*/ 0 h 908480"/>
                <a:gd name="connsiteX0" fmla="*/ 0 w 4793387"/>
                <a:gd name="connsiteY0" fmla="*/ 875142 h 875142"/>
                <a:gd name="connsiteX1" fmla="*/ 162946 w 4793387"/>
                <a:gd name="connsiteY1" fmla="*/ 833504 h 875142"/>
                <a:gd name="connsiteX2" fmla="*/ 365353 w 4793387"/>
                <a:gd name="connsiteY2" fmla="*/ 793023 h 875142"/>
                <a:gd name="connsiteX3" fmla="*/ 632053 w 4793387"/>
                <a:gd name="connsiteY3" fmla="*/ 716823 h 875142"/>
                <a:gd name="connsiteX4" fmla="*/ 962025 w 4793387"/>
                <a:gd name="connsiteY4" fmla="*/ 615859 h 875142"/>
                <a:gd name="connsiteX5" fmla="*/ 1440180 w 4793387"/>
                <a:gd name="connsiteY5" fmla="*/ 470126 h 875142"/>
                <a:gd name="connsiteX6" fmla="*/ 1971403 w 4793387"/>
                <a:gd name="connsiteY6" fmla="*/ 304663 h 875142"/>
                <a:gd name="connsiteX7" fmla="*/ 2267494 w 4793387"/>
                <a:gd name="connsiteY7" fmla="*/ 234995 h 875142"/>
                <a:gd name="connsiteX8" fmla="*/ 2554877 w 4793387"/>
                <a:gd name="connsiteY8" fmla="*/ 191452 h 875142"/>
                <a:gd name="connsiteX9" fmla="*/ 2833551 w 4793387"/>
                <a:gd name="connsiteY9" fmla="*/ 156617 h 875142"/>
                <a:gd name="connsiteX10" fmla="*/ 3382191 w 4793387"/>
                <a:gd name="connsiteY10" fmla="*/ 104366 h 875142"/>
                <a:gd name="connsiteX11" fmla="*/ 4174671 w 4793387"/>
                <a:gd name="connsiteY11" fmla="*/ 113075 h 875142"/>
                <a:gd name="connsiteX12" fmla="*/ 4793387 w 4793387"/>
                <a:gd name="connsiteY12" fmla="*/ 0 h 875142"/>
                <a:gd name="connsiteX0" fmla="*/ 0 w 4793387"/>
                <a:gd name="connsiteY0" fmla="*/ 875142 h 875142"/>
                <a:gd name="connsiteX1" fmla="*/ 162946 w 4793387"/>
                <a:gd name="connsiteY1" fmla="*/ 833504 h 875142"/>
                <a:gd name="connsiteX2" fmla="*/ 374878 w 4793387"/>
                <a:gd name="connsiteY2" fmla="*/ 773973 h 875142"/>
                <a:gd name="connsiteX3" fmla="*/ 632053 w 4793387"/>
                <a:gd name="connsiteY3" fmla="*/ 716823 h 875142"/>
                <a:gd name="connsiteX4" fmla="*/ 962025 w 4793387"/>
                <a:gd name="connsiteY4" fmla="*/ 615859 h 875142"/>
                <a:gd name="connsiteX5" fmla="*/ 1440180 w 4793387"/>
                <a:gd name="connsiteY5" fmla="*/ 470126 h 875142"/>
                <a:gd name="connsiteX6" fmla="*/ 1971403 w 4793387"/>
                <a:gd name="connsiteY6" fmla="*/ 304663 h 875142"/>
                <a:gd name="connsiteX7" fmla="*/ 2267494 w 4793387"/>
                <a:gd name="connsiteY7" fmla="*/ 234995 h 875142"/>
                <a:gd name="connsiteX8" fmla="*/ 2554877 w 4793387"/>
                <a:gd name="connsiteY8" fmla="*/ 191452 h 875142"/>
                <a:gd name="connsiteX9" fmla="*/ 2833551 w 4793387"/>
                <a:gd name="connsiteY9" fmla="*/ 156617 h 875142"/>
                <a:gd name="connsiteX10" fmla="*/ 3382191 w 4793387"/>
                <a:gd name="connsiteY10" fmla="*/ 104366 h 875142"/>
                <a:gd name="connsiteX11" fmla="*/ 4174671 w 4793387"/>
                <a:gd name="connsiteY11" fmla="*/ 113075 h 875142"/>
                <a:gd name="connsiteX12" fmla="*/ 4793387 w 4793387"/>
                <a:gd name="connsiteY12" fmla="*/ 0 h 87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93387" h="875142">
                  <a:moveTo>
                    <a:pt x="0" y="875142"/>
                  </a:moveTo>
                  <a:lnTo>
                    <a:pt x="162946" y="833504"/>
                  </a:lnTo>
                  <a:cubicBezTo>
                    <a:pt x="225426" y="816643"/>
                    <a:pt x="302647" y="789054"/>
                    <a:pt x="374878" y="773973"/>
                  </a:cubicBezTo>
                  <a:cubicBezTo>
                    <a:pt x="447109" y="744604"/>
                    <a:pt x="534195" y="743175"/>
                    <a:pt x="632053" y="716823"/>
                  </a:cubicBezTo>
                  <a:cubicBezTo>
                    <a:pt x="729911" y="690471"/>
                    <a:pt x="852034" y="649514"/>
                    <a:pt x="962025" y="615859"/>
                  </a:cubicBezTo>
                  <a:lnTo>
                    <a:pt x="1440180" y="470126"/>
                  </a:lnTo>
                  <a:lnTo>
                    <a:pt x="1971403" y="304663"/>
                  </a:lnTo>
                  <a:cubicBezTo>
                    <a:pt x="2109289" y="265475"/>
                    <a:pt x="2170248" y="253863"/>
                    <a:pt x="2267494" y="234995"/>
                  </a:cubicBezTo>
                  <a:cubicBezTo>
                    <a:pt x="2364740" y="216127"/>
                    <a:pt x="2460534" y="204515"/>
                    <a:pt x="2554877" y="191452"/>
                  </a:cubicBezTo>
                  <a:cubicBezTo>
                    <a:pt x="2649220" y="178389"/>
                    <a:pt x="2695665" y="171131"/>
                    <a:pt x="2833551" y="156617"/>
                  </a:cubicBezTo>
                  <a:cubicBezTo>
                    <a:pt x="2971437" y="142103"/>
                    <a:pt x="3158671" y="111623"/>
                    <a:pt x="3382191" y="104366"/>
                  </a:cubicBezTo>
                  <a:cubicBezTo>
                    <a:pt x="3605711" y="97109"/>
                    <a:pt x="3939472" y="130469"/>
                    <a:pt x="4174671" y="113075"/>
                  </a:cubicBezTo>
                  <a:cubicBezTo>
                    <a:pt x="4409870" y="95681"/>
                    <a:pt x="4633730" y="34471"/>
                    <a:pt x="4793387" y="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952D9B-0A29-4BE4-B065-5C715B96D437}"/>
                </a:ext>
              </a:extLst>
            </p:cNvPr>
            <p:cNvSpPr/>
            <p:nvPr/>
          </p:nvSpPr>
          <p:spPr>
            <a:xfrm>
              <a:off x="7894971" y="3119639"/>
              <a:ext cx="2091009" cy="717640"/>
            </a:xfrm>
            <a:custGeom>
              <a:avLst/>
              <a:gdLst>
                <a:gd name="connsiteX0" fmla="*/ 0 w 2168434"/>
                <a:gd name="connsiteY0" fmla="*/ 0 h 740229"/>
                <a:gd name="connsiteX1" fmla="*/ 609600 w 2168434"/>
                <a:gd name="connsiteY1" fmla="*/ 226423 h 740229"/>
                <a:gd name="connsiteX2" fmla="*/ 1227908 w 2168434"/>
                <a:gd name="connsiteY2" fmla="*/ 435429 h 740229"/>
                <a:gd name="connsiteX3" fmla="*/ 1898468 w 2168434"/>
                <a:gd name="connsiteY3" fmla="*/ 670560 h 740229"/>
                <a:gd name="connsiteX4" fmla="*/ 2168434 w 2168434"/>
                <a:gd name="connsiteY4" fmla="*/ 740229 h 740229"/>
                <a:gd name="connsiteX0" fmla="*/ 0 w 2168434"/>
                <a:gd name="connsiteY0" fmla="*/ 0 h 740229"/>
                <a:gd name="connsiteX1" fmla="*/ 103618 w 2168434"/>
                <a:gd name="connsiteY1" fmla="*/ 36876 h 740229"/>
                <a:gd name="connsiteX2" fmla="*/ 609600 w 2168434"/>
                <a:gd name="connsiteY2" fmla="*/ 226423 h 740229"/>
                <a:gd name="connsiteX3" fmla="*/ 1227908 w 2168434"/>
                <a:gd name="connsiteY3" fmla="*/ 435429 h 740229"/>
                <a:gd name="connsiteX4" fmla="*/ 1898468 w 2168434"/>
                <a:gd name="connsiteY4" fmla="*/ 670560 h 740229"/>
                <a:gd name="connsiteX5" fmla="*/ 2168434 w 2168434"/>
                <a:gd name="connsiteY5" fmla="*/ 740229 h 740229"/>
                <a:gd name="connsiteX0" fmla="*/ 0 w 2168434"/>
                <a:gd name="connsiteY0" fmla="*/ 0 h 740229"/>
                <a:gd name="connsiteX1" fmla="*/ 103618 w 2168434"/>
                <a:gd name="connsiteY1" fmla="*/ 36876 h 740229"/>
                <a:gd name="connsiteX2" fmla="*/ 367937 w 2168434"/>
                <a:gd name="connsiteY2" fmla="*/ 134507 h 740229"/>
                <a:gd name="connsiteX3" fmla="*/ 609600 w 2168434"/>
                <a:gd name="connsiteY3" fmla="*/ 226423 h 740229"/>
                <a:gd name="connsiteX4" fmla="*/ 1227908 w 2168434"/>
                <a:gd name="connsiteY4" fmla="*/ 435429 h 740229"/>
                <a:gd name="connsiteX5" fmla="*/ 1898468 w 2168434"/>
                <a:gd name="connsiteY5" fmla="*/ 670560 h 740229"/>
                <a:gd name="connsiteX6" fmla="*/ 2168434 w 2168434"/>
                <a:gd name="connsiteY6" fmla="*/ 740229 h 740229"/>
                <a:gd name="connsiteX0" fmla="*/ 0 w 2327978"/>
                <a:gd name="connsiteY0" fmla="*/ 0 h 704510"/>
                <a:gd name="connsiteX1" fmla="*/ 263162 w 2327978"/>
                <a:gd name="connsiteY1" fmla="*/ 1157 h 704510"/>
                <a:gd name="connsiteX2" fmla="*/ 527481 w 2327978"/>
                <a:gd name="connsiteY2" fmla="*/ 98788 h 704510"/>
                <a:gd name="connsiteX3" fmla="*/ 769144 w 2327978"/>
                <a:gd name="connsiteY3" fmla="*/ 190704 h 704510"/>
                <a:gd name="connsiteX4" fmla="*/ 1387452 w 2327978"/>
                <a:gd name="connsiteY4" fmla="*/ 399710 h 704510"/>
                <a:gd name="connsiteX5" fmla="*/ 2058012 w 2327978"/>
                <a:gd name="connsiteY5" fmla="*/ 634841 h 704510"/>
                <a:gd name="connsiteX6" fmla="*/ 2327978 w 2327978"/>
                <a:gd name="connsiteY6" fmla="*/ 704510 h 704510"/>
                <a:gd name="connsiteX0" fmla="*/ 0 w 2327978"/>
                <a:gd name="connsiteY0" fmla="*/ 6381 h 710891"/>
                <a:gd name="connsiteX1" fmla="*/ 263162 w 2327978"/>
                <a:gd name="connsiteY1" fmla="*/ 7538 h 710891"/>
                <a:gd name="connsiteX2" fmla="*/ 527481 w 2327978"/>
                <a:gd name="connsiteY2" fmla="*/ 105169 h 710891"/>
                <a:gd name="connsiteX3" fmla="*/ 769144 w 2327978"/>
                <a:gd name="connsiteY3" fmla="*/ 197085 h 710891"/>
                <a:gd name="connsiteX4" fmla="*/ 1387452 w 2327978"/>
                <a:gd name="connsiteY4" fmla="*/ 406091 h 710891"/>
                <a:gd name="connsiteX5" fmla="*/ 2058012 w 2327978"/>
                <a:gd name="connsiteY5" fmla="*/ 641222 h 710891"/>
                <a:gd name="connsiteX6" fmla="*/ 2327978 w 2327978"/>
                <a:gd name="connsiteY6" fmla="*/ 710891 h 710891"/>
                <a:gd name="connsiteX0" fmla="*/ 0 w 2206534"/>
                <a:gd name="connsiteY0" fmla="*/ 0 h 744991"/>
                <a:gd name="connsiteX1" fmla="*/ 141718 w 2206534"/>
                <a:gd name="connsiteY1" fmla="*/ 41638 h 744991"/>
                <a:gd name="connsiteX2" fmla="*/ 406037 w 2206534"/>
                <a:gd name="connsiteY2" fmla="*/ 139269 h 744991"/>
                <a:gd name="connsiteX3" fmla="*/ 647700 w 2206534"/>
                <a:gd name="connsiteY3" fmla="*/ 231185 h 744991"/>
                <a:gd name="connsiteX4" fmla="*/ 1266008 w 2206534"/>
                <a:gd name="connsiteY4" fmla="*/ 440191 h 744991"/>
                <a:gd name="connsiteX5" fmla="*/ 1936568 w 2206534"/>
                <a:gd name="connsiteY5" fmla="*/ 675322 h 744991"/>
                <a:gd name="connsiteX6" fmla="*/ 2206534 w 2206534"/>
                <a:gd name="connsiteY6" fmla="*/ 744991 h 744991"/>
                <a:gd name="connsiteX0" fmla="*/ 0 w 2206534"/>
                <a:gd name="connsiteY0" fmla="*/ 0 h 744991"/>
                <a:gd name="connsiteX1" fmla="*/ 156006 w 2206534"/>
                <a:gd name="connsiteY1" fmla="*/ 82119 h 744991"/>
                <a:gd name="connsiteX2" fmla="*/ 406037 w 2206534"/>
                <a:gd name="connsiteY2" fmla="*/ 139269 h 744991"/>
                <a:gd name="connsiteX3" fmla="*/ 647700 w 2206534"/>
                <a:gd name="connsiteY3" fmla="*/ 231185 h 744991"/>
                <a:gd name="connsiteX4" fmla="*/ 1266008 w 2206534"/>
                <a:gd name="connsiteY4" fmla="*/ 440191 h 744991"/>
                <a:gd name="connsiteX5" fmla="*/ 1936568 w 2206534"/>
                <a:gd name="connsiteY5" fmla="*/ 675322 h 744991"/>
                <a:gd name="connsiteX6" fmla="*/ 2206534 w 2206534"/>
                <a:gd name="connsiteY6" fmla="*/ 744991 h 744991"/>
                <a:gd name="connsiteX0" fmla="*/ 0 w 2161290"/>
                <a:gd name="connsiteY0" fmla="*/ 0 h 744991"/>
                <a:gd name="connsiteX1" fmla="*/ 110762 w 2161290"/>
                <a:gd name="connsiteY1" fmla="*/ 82119 h 744991"/>
                <a:gd name="connsiteX2" fmla="*/ 360793 w 2161290"/>
                <a:gd name="connsiteY2" fmla="*/ 139269 h 744991"/>
                <a:gd name="connsiteX3" fmla="*/ 602456 w 2161290"/>
                <a:gd name="connsiteY3" fmla="*/ 231185 h 744991"/>
                <a:gd name="connsiteX4" fmla="*/ 1220764 w 2161290"/>
                <a:gd name="connsiteY4" fmla="*/ 440191 h 744991"/>
                <a:gd name="connsiteX5" fmla="*/ 1891324 w 2161290"/>
                <a:gd name="connsiteY5" fmla="*/ 675322 h 744991"/>
                <a:gd name="connsiteX6" fmla="*/ 2161290 w 2161290"/>
                <a:gd name="connsiteY6" fmla="*/ 744991 h 744991"/>
                <a:gd name="connsiteX0" fmla="*/ 0 w 2050528"/>
                <a:gd name="connsiteY0" fmla="*/ 0 h 662872"/>
                <a:gd name="connsiteX1" fmla="*/ 250031 w 2050528"/>
                <a:gd name="connsiteY1" fmla="*/ 57150 h 662872"/>
                <a:gd name="connsiteX2" fmla="*/ 491694 w 2050528"/>
                <a:gd name="connsiteY2" fmla="*/ 149066 h 662872"/>
                <a:gd name="connsiteX3" fmla="*/ 1110002 w 2050528"/>
                <a:gd name="connsiteY3" fmla="*/ 358072 h 662872"/>
                <a:gd name="connsiteX4" fmla="*/ 1780562 w 2050528"/>
                <a:gd name="connsiteY4" fmla="*/ 593203 h 662872"/>
                <a:gd name="connsiteX5" fmla="*/ 2050528 w 2050528"/>
                <a:gd name="connsiteY5" fmla="*/ 662872 h 662872"/>
                <a:gd name="connsiteX0" fmla="*/ 0 w 2091009"/>
                <a:gd name="connsiteY0" fmla="*/ 0 h 717640"/>
                <a:gd name="connsiteX1" fmla="*/ 290512 w 2091009"/>
                <a:gd name="connsiteY1" fmla="*/ 111918 h 717640"/>
                <a:gd name="connsiteX2" fmla="*/ 532175 w 2091009"/>
                <a:gd name="connsiteY2" fmla="*/ 203834 h 717640"/>
                <a:gd name="connsiteX3" fmla="*/ 1150483 w 2091009"/>
                <a:gd name="connsiteY3" fmla="*/ 412840 h 717640"/>
                <a:gd name="connsiteX4" fmla="*/ 1821043 w 2091009"/>
                <a:gd name="connsiteY4" fmla="*/ 647971 h 717640"/>
                <a:gd name="connsiteX5" fmla="*/ 2091009 w 2091009"/>
                <a:gd name="connsiteY5" fmla="*/ 717640 h 717640"/>
                <a:gd name="connsiteX0" fmla="*/ 0 w 2091009"/>
                <a:gd name="connsiteY0" fmla="*/ 0 h 717640"/>
                <a:gd name="connsiteX1" fmla="*/ 280987 w 2091009"/>
                <a:gd name="connsiteY1" fmla="*/ 140493 h 717640"/>
                <a:gd name="connsiteX2" fmla="*/ 532175 w 2091009"/>
                <a:gd name="connsiteY2" fmla="*/ 203834 h 717640"/>
                <a:gd name="connsiteX3" fmla="*/ 1150483 w 2091009"/>
                <a:gd name="connsiteY3" fmla="*/ 412840 h 717640"/>
                <a:gd name="connsiteX4" fmla="*/ 1821043 w 2091009"/>
                <a:gd name="connsiteY4" fmla="*/ 647971 h 717640"/>
                <a:gd name="connsiteX5" fmla="*/ 2091009 w 2091009"/>
                <a:gd name="connsiteY5" fmla="*/ 717640 h 717640"/>
                <a:gd name="connsiteX0" fmla="*/ 0 w 2091009"/>
                <a:gd name="connsiteY0" fmla="*/ 0 h 717640"/>
                <a:gd name="connsiteX1" fmla="*/ 280987 w 2091009"/>
                <a:gd name="connsiteY1" fmla="*/ 140493 h 717640"/>
                <a:gd name="connsiteX2" fmla="*/ 527412 w 2091009"/>
                <a:gd name="connsiteY2" fmla="*/ 232409 h 717640"/>
                <a:gd name="connsiteX3" fmla="*/ 1150483 w 2091009"/>
                <a:gd name="connsiteY3" fmla="*/ 412840 h 717640"/>
                <a:gd name="connsiteX4" fmla="*/ 1821043 w 2091009"/>
                <a:gd name="connsiteY4" fmla="*/ 647971 h 717640"/>
                <a:gd name="connsiteX5" fmla="*/ 2091009 w 2091009"/>
                <a:gd name="connsiteY5" fmla="*/ 717640 h 717640"/>
                <a:gd name="connsiteX0" fmla="*/ 0 w 2091009"/>
                <a:gd name="connsiteY0" fmla="*/ 0 h 717640"/>
                <a:gd name="connsiteX1" fmla="*/ 280987 w 2091009"/>
                <a:gd name="connsiteY1" fmla="*/ 140493 h 717640"/>
                <a:gd name="connsiteX2" fmla="*/ 527412 w 2091009"/>
                <a:gd name="connsiteY2" fmla="*/ 232409 h 717640"/>
                <a:gd name="connsiteX3" fmla="*/ 1150483 w 2091009"/>
                <a:gd name="connsiteY3" fmla="*/ 412840 h 717640"/>
                <a:gd name="connsiteX4" fmla="*/ 1821043 w 2091009"/>
                <a:gd name="connsiteY4" fmla="*/ 647971 h 717640"/>
                <a:gd name="connsiteX5" fmla="*/ 2091009 w 2091009"/>
                <a:gd name="connsiteY5" fmla="*/ 717640 h 71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009" h="717640">
                  <a:moveTo>
                    <a:pt x="0" y="0"/>
                  </a:moveTo>
                  <a:lnTo>
                    <a:pt x="280987" y="140493"/>
                  </a:lnTo>
                  <a:cubicBezTo>
                    <a:pt x="374649" y="187324"/>
                    <a:pt x="382496" y="187018"/>
                    <a:pt x="527412" y="232409"/>
                  </a:cubicBezTo>
                  <a:cubicBezTo>
                    <a:pt x="672328" y="277800"/>
                    <a:pt x="934878" y="343580"/>
                    <a:pt x="1150483" y="412840"/>
                  </a:cubicBezTo>
                  <a:cubicBezTo>
                    <a:pt x="1366088" y="482100"/>
                    <a:pt x="1597523" y="569594"/>
                    <a:pt x="1821043" y="647971"/>
                  </a:cubicBezTo>
                  <a:cubicBezTo>
                    <a:pt x="1977797" y="698771"/>
                    <a:pt x="2034403" y="708205"/>
                    <a:pt x="2091009" y="71764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0A2EFA1-D11C-4C95-BE63-AF28365F03EC}"/>
                </a:ext>
              </a:extLst>
            </p:cNvPr>
            <p:cNvSpPr/>
            <p:nvPr/>
          </p:nvSpPr>
          <p:spPr>
            <a:xfrm>
              <a:off x="9228335" y="3349598"/>
              <a:ext cx="940526" cy="304800"/>
            </a:xfrm>
            <a:custGeom>
              <a:avLst/>
              <a:gdLst>
                <a:gd name="connsiteX0" fmla="*/ 0 w 940526"/>
                <a:gd name="connsiteY0" fmla="*/ 0 h 304800"/>
                <a:gd name="connsiteX1" fmla="*/ 940526 w 940526"/>
                <a:gd name="connsiteY1" fmla="*/ 304800 h 304800"/>
                <a:gd name="connsiteX2" fmla="*/ 940526 w 940526"/>
                <a:gd name="connsiteY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0526" h="304800">
                  <a:moveTo>
                    <a:pt x="0" y="0"/>
                  </a:moveTo>
                  <a:lnTo>
                    <a:pt x="940526" y="304800"/>
                  </a:lnTo>
                  <a:lnTo>
                    <a:pt x="940526" y="304800"/>
                  </a:ln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52EB7BC-A726-452A-ACB7-375520A1ECFC}"/>
                </a:ext>
              </a:extLst>
            </p:cNvPr>
            <p:cNvSpPr/>
            <p:nvPr/>
          </p:nvSpPr>
          <p:spPr>
            <a:xfrm>
              <a:off x="7625957" y="3291630"/>
              <a:ext cx="2116183" cy="798196"/>
            </a:xfrm>
            <a:custGeom>
              <a:avLst/>
              <a:gdLst>
                <a:gd name="connsiteX0" fmla="*/ 0 w 2116183"/>
                <a:gd name="connsiteY0" fmla="*/ 0 h 731520"/>
                <a:gd name="connsiteX1" fmla="*/ 592183 w 2116183"/>
                <a:gd name="connsiteY1" fmla="*/ 191589 h 731520"/>
                <a:gd name="connsiteX2" fmla="*/ 679269 w 2116183"/>
                <a:gd name="connsiteY2" fmla="*/ 209006 h 731520"/>
                <a:gd name="connsiteX3" fmla="*/ 1306286 w 2116183"/>
                <a:gd name="connsiteY3" fmla="*/ 444137 h 731520"/>
                <a:gd name="connsiteX4" fmla="*/ 2116183 w 2116183"/>
                <a:gd name="connsiteY4" fmla="*/ 731520 h 731520"/>
                <a:gd name="connsiteX0" fmla="*/ 0 w 2116183"/>
                <a:gd name="connsiteY0" fmla="*/ 0 h 731520"/>
                <a:gd name="connsiteX1" fmla="*/ 592183 w 2116183"/>
                <a:gd name="connsiteY1" fmla="*/ 191589 h 731520"/>
                <a:gd name="connsiteX2" fmla="*/ 679269 w 2116183"/>
                <a:gd name="connsiteY2" fmla="*/ 223294 h 731520"/>
                <a:gd name="connsiteX3" fmla="*/ 1306286 w 2116183"/>
                <a:gd name="connsiteY3" fmla="*/ 444137 h 731520"/>
                <a:gd name="connsiteX4" fmla="*/ 2116183 w 2116183"/>
                <a:gd name="connsiteY4" fmla="*/ 731520 h 731520"/>
                <a:gd name="connsiteX0" fmla="*/ 0 w 2116183"/>
                <a:gd name="connsiteY0" fmla="*/ 0 h 731520"/>
                <a:gd name="connsiteX1" fmla="*/ 247582 w 2116183"/>
                <a:gd name="connsiteY1" fmla="*/ 78037 h 731520"/>
                <a:gd name="connsiteX2" fmla="*/ 592183 w 2116183"/>
                <a:gd name="connsiteY2" fmla="*/ 191589 h 731520"/>
                <a:gd name="connsiteX3" fmla="*/ 679269 w 2116183"/>
                <a:gd name="connsiteY3" fmla="*/ 223294 h 731520"/>
                <a:gd name="connsiteX4" fmla="*/ 1306286 w 2116183"/>
                <a:gd name="connsiteY4" fmla="*/ 444137 h 731520"/>
                <a:gd name="connsiteX5" fmla="*/ 2116183 w 2116183"/>
                <a:gd name="connsiteY5" fmla="*/ 731520 h 731520"/>
                <a:gd name="connsiteX0" fmla="*/ 0 w 2116183"/>
                <a:gd name="connsiteY0" fmla="*/ 0 h 731520"/>
                <a:gd name="connsiteX1" fmla="*/ 247582 w 2116183"/>
                <a:gd name="connsiteY1" fmla="*/ 78037 h 731520"/>
                <a:gd name="connsiteX2" fmla="*/ 247582 w 2116183"/>
                <a:gd name="connsiteY2" fmla="*/ 78037 h 731520"/>
                <a:gd name="connsiteX3" fmla="*/ 592183 w 2116183"/>
                <a:gd name="connsiteY3" fmla="*/ 191589 h 731520"/>
                <a:gd name="connsiteX4" fmla="*/ 679269 w 2116183"/>
                <a:gd name="connsiteY4" fmla="*/ 223294 h 731520"/>
                <a:gd name="connsiteX5" fmla="*/ 1306286 w 2116183"/>
                <a:gd name="connsiteY5" fmla="*/ 444137 h 731520"/>
                <a:gd name="connsiteX6" fmla="*/ 2116183 w 2116183"/>
                <a:gd name="connsiteY6" fmla="*/ 731520 h 731520"/>
                <a:gd name="connsiteX0" fmla="*/ 0 w 2116183"/>
                <a:gd name="connsiteY0" fmla="*/ 0 h 731520"/>
                <a:gd name="connsiteX1" fmla="*/ 123757 w 2116183"/>
                <a:gd name="connsiteY1" fmla="*/ 39937 h 731520"/>
                <a:gd name="connsiteX2" fmla="*/ 247582 w 2116183"/>
                <a:gd name="connsiteY2" fmla="*/ 78037 h 731520"/>
                <a:gd name="connsiteX3" fmla="*/ 247582 w 2116183"/>
                <a:gd name="connsiteY3" fmla="*/ 78037 h 731520"/>
                <a:gd name="connsiteX4" fmla="*/ 592183 w 2116183"/>
                <a:gd name="connsiteY4" fmla="*/ 191589 h 731520"/>
                <a:gd name="connsiteX5" fmla="*/ 679269 w 2116183"/>
                <a:gd name="connsiteY5" fmla="*/ 223294 h 731520"/>
                <a:gd name="connsiteX6" fmla="*/ 1306286 w 2116183"/>
                <a:gd name="connsiteY6" fmla="*/ 444137 h 731520"/>
                <a:gd name="connsiteX7" fmla="*/ 2116183 w 2116183"/>
                <a:gd name="connsiteY7" fmla="*/ 731520 h 731520"/>
                <a:gd name="connsiteX0" fmla="*/ 0 w 2209052"/>
                <a:gd name="connsiteY0" fmla="*/ 31500 h 691583"/>
                <a:gd name="connsiteX1" fmla="*/ 216626 w 2209052"/>
                <a:gd name="connsiteY1" fmla="*/ 0 h 691583"/>
                <a:gd name="connsiteX2" fmla="*/ 340451 w 2209052"/>
                <a:gd name="connsiteY2" fmla="*/ 38100 h 691583"/>
                <a:gd name="connsiteX3" fmla="*/ 340451 w 2209052"/>
                <a:gd name="connsiteY3" fmla="*/ 38100 h 691583"/>
                <a:gd name="connsiteX4" fmla="*/ 685052 w 2209052"/>
                <a:gd name="connsiteY4" fmla="*/ 151652 h 691583"/>
                <a:gd name="connsiteX5" fmla="*/ 772138 w 2209052"/>
                <a:gd name="connsiteY5" fmla="*/ 183357 h 691583"/>
                <a:gd name="connsiteX6" fmla="*/ 1399155 w 2209052"/>
                <a:gd name="connsiteY6" fmla="*/ 404200 h 691583"/>
                <a:gd name="connsiteX7" fmla="*/ 2209052 w 2209052"/>
                <a:gd name="connsiteY7" fmla="*/ 691583 h 691583"/>
                <a:gd name="connsiteX0" fmla="*/ 0 w 2209052"/>
                <a:gd name="connsiteY0" fmla="*/ 31539 h 691622"/>
                <a:gd name="connsiteX1" fmla="*/ 216626 w 2209052"/>
                <a:gd name="connsiteY1" fmla="*/ 39 h 691622"/>
                <a:gd name="connsiteX2" fmla="*/ 340451 w 2209052"/>
                <a:gd name="connsiteY2" fmla="*/ 38139 h 691622"/>
                <a:gd name="connsiteX3" fmla="*/ 340451 w 2209052"/>
                <a:gd name="connsiteY3" fmla="*/ 38139 h 691622"/>
                <a:gd name="connsiteX4" fmla="*/ 685052 w 2209052"/>
                <a:gd name="connsiteY4" fmla="*/ 151691 h 691622"/>
                <a:gd name="connsiteX5" fmla="*/ 772138 w 2209052"/>
                <a:gd name="connsiteY5" fmla="*/ 183396 h 691622"/>
                <a:gd name="connsiteX6" fmla="*/ 1399155 w 2209052"/>
                <a:gd name="connsiteY6" fmla="*/ 404239 h 691622"/>
                <a:gd name="connsiteX7" fmla="*/ 2209052 w 2209052"/>
                <a:gd name="connsiteY7" fmla="*/ 691622 h 691622"/>
                <a:gd name="connsiteX0" fmla="*/ 0 w 2209052"/>
                <a:gd name="connsiteY0" fmla="*/ 31539 h 691622"/>
                <a:gd name="connsiteX1" fmla="*/ 216626 w 2209052"/>
                <a:gd name="connsiteY1" fmla="*/ 39 h 691622"/>
                <a:gd name="connsiteX2" fmla="*/ 340451 w 2209052"/>
                <a:gd name="connsiteY2" fmla="*/ 38139 h 691622"/>
                <a:gd name="connsiteX3" fmla="*/ 340451 w 2209052"/>
                <a:gd name="connsiteY3" fmla="*/ 38139 h 691622"/>
                <a:gd name="connsiteX4" fmla="*/ 685052 w 2209052"/>
                <a:gd name="connsiteY4" fmla="*/ 151691 h 691622"/>
                <a:gd name="connsiteX5" fmla="*/ 772138 w 2209052"/>
                <a:gd name="connsiteY5" fmla="*/ 183396 h 691622"/>
                <a:gd name="connsiteX6" fmla="*/ 1399155 w 2209052"/>
                <a:gd name="connsiteY6" fmla="*/ 404239 h 691622"/>
                <a:gd name="connsiteX7" fmla="*/ 2209052 w 2209052"/>
                <a:gd name="connsiteY7" fmla="*/ 691622 h 691622"/>
                <a:gd name="connsiteX0" fmla="*/ 0 w 2209052"/>
                <a:gd name="connsiteY0" fmla="*/ 31539 h 691622"/>
                <a:gd name="connsiteX1" fmla="*/ 216626 w 2209052"/>
                <a:gd name="connsiteY1" fmla="*/ 39 h 691622"/>
                <a:gd name="connsiteX2" fmla="*/ 340451 w 2209052"/>
                <a:gd name="connsiteY2" fmla="*/ 38139 h 691622"/>
                <a:gd name="connsiteX3" fmla="*/ 390457 w 2209052"/>
                <a:gd name="connsiteY3" fmla="*/ 57189 h 691622"/>
                <a:gd name="connsiteX4" fmla="*/ 685052 w 2209052"/>
                <a:gd name="connsiteY4" fmla="*/ 151691 h 691622"/>
                <a:gd name="connsiteX5" fmla="*/ 772138 w 2209052"/>
                <a:gd name="connsiteY5" fmla="*/ 183396 h 691622"/>
                <a:gd name="connsiteX6" fmla="*/ 1399155 w 2209052"/>
                <a:gd name="connsiteY6" fmla="*/ 404239 h 691622"/>
                <a:gd name="connsiteX7" fmla="*/ 2209052 w 2209052"/>
                <a:gd name="connsiteY7" fmla="*/ 691622 h 691622"/>
                <a:gd name="connsiteX0" fmla="*/ 0 w 2209052"/>
                <a:gd name="connsiteY0" fmla="*/ 31982 h 692065"/>
                <a:gd name="connsiteX1" fmla="*/ 216626 w 2209052"/>
                <a:gd name="connsiteY1" fmla="*/ 482 h 692065"/>
                <a:gd name="connsiteX2" fmla="*/ 390457 w 2209052"/>
                <a:gd name="connsiteY2" fmla="*/ 57632 h 692065"/>
                <a:gd name="connsiteX3" fmla="*/ 685052 w 2209052"/>
                <a:gd name="connsiteY3" fmla="*/ 152134 h 692065"/>
                <a:gd name="connsiteX4" fmla="*/ 772138 w 2209052"/>
                <a:gd name="connsiteY4" fmla="*/ 183839 h 692065"/>
                <a:gd name="connsiteX5" fmla="*/ 1399155 w 2209052"/>
                <a:gd name="connsiteY5" fmla="*/ 404682 h 692065"/>
                <a:gd name="connsiteX6" fmla="*/ 2209052 w 2209052"/>
                <a:gd name="connsiteY6" fmla="*/ 692065 h 692065"/>
                <a:gd name="connsiteX0" fmla="*/ 0 w 2209052"/>
                <a:gd name="connsiteY0" fmla="*/ 31771 h 691854"/>
                <a:gd name="connsiteX1" fmla="*/ 216626 w 2209052"/>
                <a:gd name="connsiteY1" fmla="*/ 271 h 691854"/>
                <a:gd name="connsiteX2" fmla="*/ 414269 w 2209052"/>
                <a:gd name="connsiteY2" fmla="*/ 50277 h 691854"/>
                <a:gd name="connsiteX3" fmla="*/ 685052 w 2209052"/>
                <a:gd name="connsiteY3" fmla="*/ 151923 h 691854"/>
                <a:gd name="connsiteX4" fmla="*/ 772138 w 2209052"/>
                <a:gd name="connsiteY4" fmla="*/ 183628 h 691854"/>
                <a:gd name="connsiteX5" fmla="*/ 1399155 w 2209052"/>
                <a:gd name="connsiteY5" fmla="*/ 404471 h 691854"/>
                <a:gd name="connsiteX6" fmla="*/ 2209052 w 2209052"/>
                <a:gd name="connsiteY6" fmla="*/ 691854 h 691854"/>
                <a:gd name="connsiteX0" fmla="*/ 0 w 2113802"/>
                <a:gd name="connsiteY0" fmla="*/ 999 h 780145"/>
                <a:gd name="connsiteX1" fmla="*/ 121376 w 2113802"/>
                <a:gd name="connsiteY1" fmla="*/ 88562 h 780145"/>
                <a:gd name="connsiteX2" fmla="*/ 319019 w 2113802"/>
                <a:gd name="connsiteY2" fmla="*/ 138568 h 780145"/>
                <a:gd name="connsiteX3" fmla="*/ 589802 w 2113802"/>
                <a:gd name="connsiteY3" fmla="*/ 240214 h 780145"/>
                <a:gd name="connsiteX4" fmla="*/ 676888 w 2113802"/>
                <a:gd name="connsiteY4" fmla="*/ 271919 h 780145"/>
                <a:gd name="connsiteX5" fmla="*/ 1303905 w 2113802"/>
                <a:gd name="connsiteY5" fmla="*/ 492762 h 780145"/>
                <a:gd name="connsiteX6" fmla="*/ 2113802 w 2113802"/>
                <a:gd name="connsiteY6" fmla="*/ 780145 h 780145"/>
                <a:gd name="connsiteX0" fmla="*/ 0 w 2113802"/>
                <a:gd name="connsiteY0" fmla="*/ 0 h 779146"/>
                <a:gd name="connsiteX1" fmla="*/ 319019 w 2113802"/>
                <a:gd name="connsiteY1" fmla="*/ 137569 h 779146"/>
                <a:gd name="connsiteX2" fmla="*/ 589802 w 2113802"/>
                <a:gd name="connsiteY2" fmla="*/ 239215 h 779146"/>
                <a:gd name="connsiteX3" fmla="*/ 676888 w 2113802"/>
                <a:gd name="connsiteY3" fmla="*/ 270920 h 779146"/>
                <a:gd name="connsiteX4" fmla="*/ 1303905 w 2113802"/>
                <a:gd name="connsiteY4" fmla="*/ 491763 h 779146"/>
                <a:gd name="connsiteX5" fmla="*/ 2113802 w 2113802"/>
                <a:gd name="connsiteY5" fmla="*/ 779146 h 779146"/>
                <a:gd name="connsiteX0" fmla="*/ 0 w 2113802"/>
                <a:gd name="connsiteY0" fmla="*/ 0 h 779146"/>
                <a:gd name="connsiteX1" fmla="*/ 192814 w 2113802"/>
                <a:gd name="connsiteY1" fmla="*/ 89945 h 779146"/>
                <a:gd name="connsiteX2" fmla="*/ 319019 w 2113802"/>
                <a:gd name="connsiteY2" fmla="*/ 137569 h 779146"/>
                <a:gd name="connsiteX3" fmla="*/ 589802 w 2113802"/>
                <a:gd name="connsiteY3" fmla="*/ 239215 h 779146"/>
                <a:gd name="connsiteX4" fmla="*/ 676888 w 2113802"/>
                <a:gd name="connsiteY4" fmla="*/ 270920 h 779146"/>
                <a:gd name="connsiteX5" fmla="*/ 1303905 w 2113802"/>
                <a:gd name="connsiteY5" fmla="*/ 491763 h 779146"/>
                <a:gd name="connsiteX6" fmla="*/ 2113802 w 2113802"/>
                <a:gd name="connsiteY6" fmla="*/ 779146 h 779146"/>
                <a:gd name="connsiteX0" fmla="*/ 0 w 2113802"/>
                <a:gd name="connsiteY0" fmla="*/ 0 h 779146"/>
                <a:gd name="connsiteX1" fmla="*/ 183289 w 2113802"/>
                <a:gd name="connsiteY1" fmla="*/ 104233 h 779146"/>
                <a:gd name="connsiteX2" fmla="*/ 319019 w 2113802"/>
                <a:gd name="connsiteY2" fmla="*/ 137569 h 779146"/>
                <a:gd name="connsiteX3" fmla="*/ 589802 w 2113802"/>
                <a:gd name="connsiteY3" fmla="*/ 239215 h 779146"/>
                <a:gd name="connsiteX4" fmla="*/ 676888 w 2113802"/>
                <a:gd name="connsiteY4" fmla="*/ 270920 h 779146"/>
                <a:gd name="connsiteX5" fmla="*/ 1303905 w 2113802"/>
                <a:gd name="connsiteY5" fmla="*/ 491763 h 779146"/>
                <a:gd name="connsiteX6" fmla="*/ 2113802 w 2113802"/>
                <a:gd name="connsiteY6" fmla="*/ 779146 h 779146"/>
                <a:gd name="connsiteX0" fmla="*/ 0 w 2113802"/>
                <a:gd name="connsiteY0" fmla="*/ 0 h 779146"/>
                <a:gd name="connsiteX1" fmla="*/ 183289 w 2113802"/>
                <a:gd name="connsiteY1" fmla="*/ 104233 h 779146"/>
                <a:gd name="connsiteX2" fmla="*/ 319019 w 2113802"/>
                <a:gd name="connsiteY2" fmla="*/ 159000 h 779146"/>
                <a:gd name="connsiteX3" fmla="*/ 589802 w 2113802"/>
                <a:gd name="connsiteY3" fmla="*/ 239215 h 779146"/>
                <a:gd name="connsiteX4" fmla="*/ 676888 w 2113802"/>
                <a:gd name="connsiteY4" fmla="*/ 270920 h 779146"/>
                <a:gd name="connsiteX5" fmla="*/ 1303905 w 2113802"/>
                <a:gd name="connsiteY5" fmla="*/ 491763 h 779146"/>
                <a:gd name="connsiteX6" fmla="*/ 2113802 w 2113802"/>
                <a:gd name="connsiteY6" fmla="*/ 779146 h 779146"/>
                <a:gd name="connsiteX0" fmla="*/ 0 w 2116183"/>
                <a:gd name="connsiteY0" fmla="*/ 0 h 798196"/>
                <a:gd name="connsiteX1" fmla="*/ 185670 w 2116183"/>
                <a:gd name="connsiteY1" fmla="*/ 123283 h 798196"/>
                <a:gd name="connsiteX2" fmla="*/ 321400 w 2116183"/>
                <a:gd name="connsiteY2" fmla="*/ 178050 h 798196"/>
                <a:gd name="connsiteX3" fmla="*/ 592183 w 2116183"/>
                <a:gd name="connsiteY3" fmla="*/ 258265 h 798196"/>
                <a:gd name="connsiteX4" fmla="*/ 679269 w 2116183"/>
                <a:gd name="connsiteY4" fmla="*/ 289970 h 798196"/>
                <a:gd name="connsiteX5" fmla="*/ 1306286 w 2116183"/>
                <a:gd name="connsiteY5" fmla="*/ 510813 h 798196"/>
                <a:gd name="connsiteX6" fmla="*/ 2116183 w 2116183"/>
                <a:gd name="connsiteY6" fmla="*/ 798196 h 798196"/>
                <a:gd name="connsiteX0" fmla="*/ 0 w 2116183"/>
                <a:gd name="connsiteY0" fmla="*/ 0 h 798196"/>
                <a:gd name="connsiteX1" fmla="*/ 185670 w 2116183"/>
                <a:gd name="connsiteY1" fmla="*/ 123283 h 798196"/>
                <a:gd name="connsiteX2" fmla="*/ 321400 w 2116183"/>
                <a:gd name="connsiteY2" fmla="*/ 178050 h 798196"/>
                <a:gd name="connsiteX3" fmla="*/ 496933 w 2116183"/>
                <a:gd name="connsiteY3" fmla="*/ 239215 h 798196"/>
                <a:gd name="connsiteX4" fmla="*/ 679269 w 2116183"/>
                <a:gd name="connsiteY4" fmla="*/ 289970 h 798196"/>
                <a:gd name="connsiteX5" fmla="*/ 1306286 w 2116183"/>
                <a:gd name="connsiteY5" fmla="*/ 510813 h 798196"/>
                <a:gd name="connsiteX6" fmla="*/ 2116183 w 2116183"/>
                <a:gd name="connsiteY6" fmla="*/ 798196 h 798196"/>
                <a:gd name="connsiteX0" fmla="*/ 0 w 2116183"/>
                <a:gd name="connsiteY0" fmla="*/ 0 h 798196"/>
                <a:gd name="connsiteX1" fmla="*/ 185670 w 2116183"/>
                <a:gd name="connsiteY1" fmla="*/ 123283 h 798196"/>
                <a:gd name="connsiteX2" fmla="*/ 321400 w 2116183"/>
                <a:gd name="connsiteY2" fmla="*/ 178050 h 798196"/>
                <a:gd name="connsiteX3" fmla="*/ 496933 w 2116183"/>
                <a:gd name="connsiteY3" fmla="*/ 239215 h 798196"/>
                <a:gd name="connsiteX4" fmla="*/ 679269 w 2116183"/>
                <a:gd name="connsiteY4" fmla="*/ 289970 h 798196"/>
                <a:gd name="connsiteX5" fmla="*/ 1306286 w 2116183"/>
                <a:gd name="connsiteY5" fmla="*/ 510813 h 798196"/>
                <a:gd name="connsiteX6" fmla="*/ 2116183 w 2116183"/>
                <a:gd name="connsiteY6" fmla="*/ 798196 h 798196"/>
                <a:gd name="connsiteX0" fmla="*/ 0 w 2116183"/>
                <a:gd name="connsiteY0" fmla="*/ 0 h 798196"/>
                <a:gd name="connsiteX1" fmla="*/ 185670 w 2116183"/>
                <a:gd name="connsiteY1" fmla="*/ 123283 h 798196"/>
                <a:gd name="connsiteX2" fmla="*/ 321400 w 2116183"/>
                <a:gd name="connsiteY2" fmla="*/ 178050 h 798196"/>
                <a:gd name="connsiteX3" fmla="*/ 496933 w 2116183"/>
                <a:gd name="connsiteY3" fmla="*/ 239215 h 798196"/>
                <a:gd name="connsiteX4" fmla="*/ 679269 w 2116183"/>
                <a:gd name="connsiteY4" fmla="*/ 289970 h 798196"/>
                <a:gd name="connsiteX5" fmla="*/ 1306286 w 2116183"/>
                <a:gd name="connsiteY5" fmla="*/ 510813 h 798196"/>
                <a:gd name="connsiteX6" fmla="*/ 2116183 w 2116183"/>
                <a:gd name="connsiteY6" fmla="*/ 798196 h 798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6183" h="798196">
                  <a:moveTo>
                    <a:pt x="0" y="0"/>
                  </a:moveTo>
                  <a:cubicBezTo>
                    <a:pt x="32136" y="14991"/>
                    <a:pt x="132500" y="100355"/>
                    <a:pt x="185670" y="123283"/>
                  </a:cubicBezTo>
                  <a:cubicBezTo>
                    <a:pt x="238840" y="146211"/>
                    <a:pt x="269523" y="158728"/>
                    <a:pt x="321400" y="178050"/>
                  </a:cubicBezTo>
                  <a:cubicBezTo>
                    <a:pt x="373277" y="197372"/>
                    <a:pt x="436154" y="222297"/>
                    <a:pt x="496933" y="239215"/>
                  </a:cubicBezTo>
                  <a:cubicBezTo>
                    <a:pt x="557712" y="256133"/>
                    <a:pt x="544377" y="244704"/>
                    <a:pt x="679269" y="289970"/>
                  </a:cubicBezTo>
                  <a:cubicBezTo>
                    <a:pt x="814161" y="335236"/>
                    <a:pt x="1097280" y="437199"/>
                    <a:pt x="1306286" y="510813"/>
                  </a:cubicBezTo>
                  <a:lnTo>
                    <a:pt x="2116183" y="798196"/>
                  </a:ln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2286B6F-83AF-4B12-A21D-5A48EC37353A}"/>
                </a:ext>
              </a:extLst>
            </p:cNvPr>
            <p:cNvSpPr/>
            <p:nvPr/>
          </p:nvSpPr>
          <p:spPr>
            <a:xfrm>
              <a:off x="7480361" y="3543432"/>
              <a:ext cx="1983105" cy="746691"/>
            </a:xfrm>
            <a:custGeom>
              <a:avLst/>
              <a:gdLst>
                <a:gd name="connsiteX0" fmla="*/ 0 w 2011680"/>
                <a:gd name="connsiteY0" fmla="*/ 0 h 696685"/>
                <a:gd name="connsiteX1" fmla="*/ 2011680 w 2011680"/>
                <a:gd name="connsiteY1" fmla="*/ 696685 h 696685"/>
                <a:gd name="connsiteX0" fmla="*/ 0 w 2011680"/>
                <a:gd name="connsiteY0" fmla="*/ 0 h 696685"/>
                <a:gd name="connsiteX1" fmla="*/ 228872 w 2011680"/>
                <a:gd name="connsiteY1" fmla="*/ 73887 h 696685"/>
                <a:gd name="connsiteX2" fmla="*/ 2011680 w 2011680"/>
                <a:gd name="connsiteY2" fmla="*/ 696685 h 696685"/>
                <a:gd name="connsiteX0" fmla="*/ 0 w 2011680"/>
                <a:gd name="connsiteY0" fmla="*/ 0 h 696685"/>
                <a:gd name="connsiteX1" fmla="*/ 124097 w 2011680"/>
                <a:gd name="connsiteY1" fmla="*/ 40549 h 696685"/>
                <a:gd name="connsiteX2" fmla="*/ 228872 w 2011680"/>
                <a:gd name="connsiteY2" fmla="*/ 73887 h 696685"/>
                <a:gd name="connsiteX3" fmla="*/ 2011680 w 2011680"/>
                <a:gd name="connsiteY3" fmla="*/ 696685 h 696685"/>
                <a:gd name="connsiteX0" fmla="*/ 0 w 2023586"/>
                <a:gd name="connsiteY0" fmla="*/ 7076 h 656136"/>
                <a:gd name="connsiteX1" fmla="*/ 136003 w 2023586"/>
                <a:gd name="connsiteY1" fmla="*/ 0 h 656136"/>
                <a:gd name="connsiteX2" fmla="*/ 240778 w 2023586"/>
                <a:gd name="connsiteY2" fmla="*/ 33338 h 656136"/>
                <a:gd name="connsiteX3" fmla="*/ 2023586 w 2023586"/>
                <a:gd name="connsiteY3" fmla="*/ 656136 h 656136"/>
                <a:gd name="connsiteX0" fmla="*/ 0 w 2023586"/>
                <a:gd name="connsiteY0" fmla="*/ 7076 h 656136"/>
                <a:gd name="connsiteX1" fmla="*/ 136003 w 2023586"/>
                <a:gd name="connsiteY1" fmla="*/ 0 h 656136"/>
                <a:gd name="connsiteX2" fmla="*/ 397941 w 2023586"/>
                <a:gd name="connsiteY2" fmla="*/ 73819 h 656136"/>
                <a:gd name="connsiteX3" fmla="*/ 2023586 w 2023586"/>
                <a:gd name="connsiteY3" fmla="*/ 656136 h 656136"/>
                <a:gd name="connsiteX0" fmla="*/ 0 w 2023586"/>
                <a:gd name="connsiteY0" fmla="*/ 10996 h 660056"/>
                <a:gd name="connsiteX1" fmla="*/ 136003 w 2023586"/>
                <a:gd name="connsiteY1" fmla="*/ 3920 h 660056"/>
                <a:gd name="connsiteX2" fmla="*/ 397941 w 2023586"/>
                <a:gd name="connsiteY2" fmla="*/ 77739 h 660056"/>
                <a:gd name="connsiteX3" fmla="*/ 2023586 w 2023586"/>
                <a:gd name="connsiteY3" fmla="*/ 660056 h 660056"/>
                <a:gd name="connsiteX0" fmla="*/ 0 w 2023586"/>
                <a:gd name="connsiteY0" fmla="*/ 40305 h 689365"/>
                <a:gd name="connsiteX1" fmla="*/ 136003 w 2023586"/>
                <a:gd name="connsiteY1" fmla="*/ 33229 h 689365"/>
                <a:gd name="connsiteX2" fmla="*/ 397941 w 2023586"/>
                <a:gd name="connsiteY2" fmla="*/ 107048 h 689365"/>
                <a:gd name="connsiteX3" fmla="*/ 2023586 w 2023586"/>
                <a:gd name="connsiteY3" fmla="*/ 689365 h 689365"/>
                <a:gd name="connsiteX0" fmla="*/ 0 w 2023586"/>
                <a:gd name="connsiteY0" fmla="*/ 2118 h 651178"/>
                <a:gd name="connsiteX1" fmla="*/ 397941 w 2023586"/>
                <a:gd name="connsiteY1" fmla="*/ 68861 h 651178"/>
                <a:gd name="connsiteX2" fmla="*/ 2023586 w 2023586"/>
                <a:gd name="connsiteY2" fmla="*/ 651178 h 651178"/>
                <a:gd name="connsiteX0" fmla="*/ 0 w 1973580"/>
                <a:gd name="connsiteY0" fmla="*/ 0 h 737166"/>
                <a:gd name="connsiteX1" fmla="*/ 347935 w 1973580"/>
                <a:gd name="connsiteY1" fmla="*/ 154849 h 737166"/>
                <a:gd name="connsiteX2" fmla="*/ 1973580 w 1973580"/>
                <a:gd name="connsiteY2" fmla="*/ 737166 h 737166"/>
                <a:gd name="connsiteX0" fmla="*/ 0 w 1973580"/>
                <a:gd name="connsiteY0" fmla="*/ 0 h 737166"/>
                <a:gd name="connsiteX1" fmla="*/ 340791 w 1973580"/>
                <a:gd name="connsiteY1" fmla="*/ 173899 h 737166"/>
                <a:gd name="connsiteX2" fmla="*/ 1973580 w 1973580"/>
                <a:gd name="connsiteY2" fmla="*/ 737166 h 737166"/>
                <a:gd name="connsiteX0" fmla="*/ 0 w 1983105"/>
                <a:gd name="connsiteY0" fmla="*/ 0 h 746691"/>
                <a:gd name="connsiteX1" fmla="*/ 350316 w 1983105"/>
                <a:gd name="connsiteY1" fmla="*/ 183424 h 746691"/>
                <a:gd name="connsiteX2" fmla="*/ 1983105 w 1983105"/>
                <a:gd name="connsiteY2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350316 w 1983105"/>
                <a:gd name="connsiteY2" fmla="*/ 183424 h 746691"/>
                <a:gd name="connsiteX3" fmla="*/ 1983105 w 1983105"/>
                <a:gd name="connsiteY3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116954 w 1983105"/>
                <a:gd name="connsiteY2" fmla="*/ 73886 h 746691"/>
                <a:gd name="connsiteX3" fmla="*/ 350316 w 1983105"/>
                <a:gd name="connsiteY3" fmla="*/ 183424 h 746691"/>
                <a:gd name="connsiteX4" fmla="*/ 1983105 w 1983105"/>
                <a:gd name="connsiteY4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116954 w 1983105"/>
                <a:gd name="connsiteY2" fmla="*/ 73886 h 746691"/>
                <a:gd name="connsiteX3" fmla="*/ 350316 w 1983105"/>
                <a:gd name="connsiteY3" fmla="*/ 183424 h 746691"/>
                <a:gd name="connsiteX4" fmla="*/ 1983105 w 1983105"/>
                <a:gd name="connsiteY4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116954 w 1983105"/>
                <a:gd name="connsiteY2" fmla="*/ 90555 h 746691"/>
                <a:gd name="connsiteX3" fmla="*/ 350316 w 1983105"/>
                <a:gd name="connsiteY3" fmla="*/ 183424 h 746691"/>
                <a:gd name="connsiteX4" fmla="*/ 1983105 w 1983105"/>
                <a:gd name="connsiteY4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116954 w 1983105"/>
                <a:gd name="connsiteY2" fmla="*/ 90555 h 746691"/>
                <a:gd name="connsiteX3" fmla="*/ 350316 w 1983105"/>
                <a:gd name="connsiteY3" fmla="*/ 197712 h 746691"/>
                <a:gd name="connsiteX4" fmla="*/ 1983105 w 1983105"/>
                <a:gd name="connsiteY4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350316 w 1983105"/>
                <a:gd name="connsiteY2" fmla="*/ 197712 h 746691"/>
                <a:gd name="connsiteX3" fmla="*/ 1983105 w 1983105"/>
                <a:gd name="connsiteY3" fmla="*/ 746691 h 746691"/>
                <a:gd name="connsiteX0" fmla="*/ 0 w 1983105"/>
                <a:gd name="connsiteY0" fmla="*/ 0 h 746691"/>
                <a:gd name="connsiteX1" fmla="*/ 116954 w 1983105"/>
                <a:gd name="connsiteY1" fmla="*/ 73886 h 746691"/>
                <a:gd name="connsiteX2" fmla="*/ 195536 w 1983105"/>
                <a:gd name="connsiteY2" fmla="*/ 133418 h 746691"/>
                <a:gd name="connsiteX3" fmla="*/ 350316 w 1983105"/>
                <a:gd name="connsiteY3" fmla="*/ 197712 h 746691"/>
                <a:gd name="connsiteX4" fmla="*/ 1983105 w 1983105"/>
                <a:gd name="connsiteY4" fmla="*/ 746691 h 746691"/>
                <a:gd name="connsiteX0" fmla="*/ 0 w 1983105"/>
                <a:gd name="connsiteY0" fmla="*/ 0 h 746691"/>
                <a:gd name="connsiteX1" fmla="*/ 195536 w 1983105"/>
                <a:gd name="connsiteY1" fmla="*/ 133418 h 746691"/>
                <a:gd name="connsiteX2" fmla="*/ 350316 w 1983105"/>
                <a:gd name="connsiteY2" fmla="*/ 197712 h 746691"/>
                <a:gd name="connsiteX3" fmla="*/ 1983105 w 1983105"/>
                <a:gd name="connsiteY3" fmla="*/ 746691 h 746691"/>
                <a:gd name="connsiteX0" fmla="*/ 0 w 1983105"/>
                <a:gd name="connsiteY0" fmla="*/ 0 h 746691"/>
                <a:gd name="connsiteX1" fmla="*/ 350316 w 1983105"/>
                <a:gd name="connsiteY1" fmla="*/ 197712 h 746691"/>
                <a:gd name="connsiteX2" fmla="*/ 1983105 w 1983105"/>
                <a:gd name="connsiteY2" fmla="*/ 746691 h 74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3105" h="746691">
                  <a:moveTo>
                    <a:pt x="0" y="0"/>
                  </a:moveTo>
                  <a:cubicBezTo>
                    <a:pt x="72982" y="41190"/>
                    <a:pt x="19799" y="73264"/>
                    <a:pt x="350316" y="197712"/>
                  </a:cubicBezTo>
                  <a:lnTo>
                    <a:pt x="1983105" y="746691"/>
                  </a:ln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3AD10EF-B513-49D8-A3A1-8F4465902B43}"/>
                </a:ext>
              </a:extLst>
            </p:cNvPr>
            <p:cNvSpPr/>
            <p:nvPr/>
          </p:nvSpPr>
          <p:spPr>
            <a:xfrm>
              <a:off x="7347284" y="3754750"/>
              <a:ext cx="1733006" cy="726962"/>
            </a:xfrm>
            <a:custGeom>
              <a:avLst/>
              <a:gdLst>
                <a:gd name="connsiteX0" fmla="*/ 132521 w 1917778"/>
                <a:gd name="connsiteY0" fmla="*/ 68780 h 713214"/>
                <a:gd name="connsiteX1" fmla="*/ 184772 w 1917778"/>
                <a:gd name="connsiteY1" fmla="*/ 60071 h 713214"/>
                <a:gd name="connsiteX2" fmla="*/ 1917778 w 1917778"/>
                <a:gd name="connsiteY2" fmla="*/ 713214 h 713214"/>
                <a:gd name="connsiteX0" fmla="*/ 0 w 1733006"/>
                <a:gd name="connsiteY0" fmla="*/ 0 h 653143"/>
                <a:gd name="connsiteX1" fmla="*/ 1733006 w 1733006"/>
                <a:gd name="connsiteY1" fmla="*/ 653143 h 653143"/>
                <a:gd name="connsiteX0" fmla="*/ 0 w 1733006"/>
                <a:gd name="connsiteY0" fmla="*/ 0 h 653143"/>
                <a:gd name="connsiteX1" fmla="*/ 447675 w 1733006"/>
                <a:gd name="connsiteY1" fmla="*/ 167368 h 653143"/>
                <a:gd name="connsiteX2" fmla="*/ 1733006 w 1733006"/>
                <a:gd name="connsiteY2" fmla="*/ 653143 h 653143"/>
                <a:gd name="connsiteX0" fmla="*/ 0 w 1733006"/>
                <a:gd name="connsiteY0" fmla="*/ 0 h 653143"/>
                <a:gd name="connsiteX1" fmla="*/ 223838 w 1733006"/>
                <a:gd name="connsiteY1" fmla="*/ 81643 h 653143"/>
                <a:gd name="connsiteX2" fmla="*/ 447675 w 1733006"/>
                <a:gd name="connsiteY2" fmla="*/ 167368 h 653143"/>
                <a:gd name="connsiteX3" fmla="*/ 1733006 w 1733006"/>
                <a:gd name="connsiteY3" fmla="*/ 653143 h 653143"/>
                <a:gd name="connsiteX0" fmla="*/ 0 w 1733006"/>
                <a:gd name="connsiteY0" fmla="*/ 0 h 653143"/>
                <a:gd name="connsiteX1" fmla="*/ 223838 w 1733006"/>
                <a:gd name="connsiteY1" fmla="*/ 81643 h 653143"/>
                <a:gd name="connsiteX2" fmla="*/ 223838 w 1733006"/>
                <a:gd name="connsiteY2" fmla="*/ 81643 h 653143"/>
                <a:gd name="connsiteX3" fmla="*/ 447675 w 1733006"/>
                <a:gd name="connsiteY3" fmla="*/ 167368 h 653143"/>
                <a:gd name="connsiteX4" fmla="*/ 1733006 w 1733006"/>
                <a:gd name="connsiteY4" fmla="*/ 653143 h 653143"/>
                <a:gd name="connsiteX0" fmla="*/ 0 w 1733006"/>
                <a:gd name="connsiteY0" fmla="*/ 0 h 726962"/>
                <a:gd name="connsiteX1" fmla="*/ 223838 w 1733006"/>
                <a:gd name="connsiteY1" fmla="*/ 155462 h 726962"/>
                <a:gd name="connsiteX2" fmla="*/ 223838 w 1733006"/>
                <a:gd name="connsiteY2" fmla="*/ 155462 h 726962"/>
                <a:gd name="connsiteX3" fmla="*/ 447675 w 1733006"/>
                <a:gd name="connsiteY3" fmla="*/ 241187 h 726962"/>
                <a:gd name="connsiteX4" fmla="*/ 1733006 w 1733006"/>
                <a:gd name="connsiteY4" fmla="*/ 726962 h 726962"/>
                <a:gd name="connsiteX0" fmla="*/ 0 w 1733006"/>
                <a:gd name="connsiteY0" fmla="*/ 0 h 726962"/>
                <a:gd name="connsiteX1" fmla="*/ 223838 w 1733006"/>
                <a:gd name="connsiteY1" fmla="*/ 155462 h 726962"/>
                <a:gd name="connsiteX2" fmla="*/ 223838 w 1733006"/>
                <a:gd name="connsiteY2" fmla="*/ 155462 h 726962"/>
                <a:gd name="connsiteX3" fmla="*/ 447675 w 1733006"/>
                <a:gd name="connsiteY3" fmla="*/ 241187 h 726962"/>
                <a:gd name="connsiteX4" fmla="*/ 1733006 w 1733006"/>
                <a:gd name="connsiteY4" fmla="*/ 726962 h 726962"/>
                <a:gd name="connsiteX0" fmla="*/ 0 w 1733006"/>
                <a:gd name="connsiteY0" fmla="*/ 0 h 726962"/>
                <a:gd name="connsiteX1" fmla="*/ 223838 w 1733006"/>
                <a:gd name="connsiteY1" fmla="*/ 155462 h 726962"/>
                <a:gd name="connsiteX2" fmla="*/ 223838 w 1733006"/>
                <a:gd name="connsiteY2" fmla="*/ 155462 h 726962"/>
                <a:gd name="connsiteX3" fmla="*/ 447675 w 1733006"/>
                <a:gd name="connsiteY3" fmla="*/ 241187 h 726962"/>
                <a:gd name="connsiteX4" fmla="*/ 1733006 w 1733006"/>
                <a:gd name="connsiteY4" fmla="*/ 726962 h 726962"/>
                <a:gd name="connsiteX0" fmla="*/ 0 w 1733006"/>
                <a:gd name="connsiteY0" fmla="*/ 0 h 726962"/>
                <a:gd name="connsiteX1" fmla="*/ 223838 w 1733006"/>
                <a:gd name="connsiteY1" fmla="*/ 155462 h 726962"/>
                <a:gd name="connsiteX2" fmla="*/ 223838 w 1733006"/>
                <a:gd name="connsiteY2" fmla="*/ 155462 h 726962"/>
                <a:gd name="connsiteX3" fmla="*/ 459581 w 1733006"/>
                <a:gd name="connsiteY3" fmla="*/ 255474 h 726962"/>
                <a:gd name="connsiteX4" fmla="*/ 1733006 w 1733006"/>
                <a:gd name="connsiteY4" fmla="*/ 726962 h 72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3006" h="726962">
                  <a:moveTo>
                    <a:pt x="0" y="0"/>
                  </a:moveTo>
                  <a:lnTo>
                    <a:pt x="223838" y="155462"/>
                  </a:lnTo>
                  <a:lnTo>
                    <a:pt x="223838" y="155462"/>
                  </a:lnTo>
                  <a:lnTo>
                    <a:pt x="459581" y="255474"/>
                  </a:lnTo>
                  <a:cubicBezTo>
                    <a:pt x="309449" y="195512"/>
                    <a:pt x="1015274" y="454093"/>
                    <a:pt x="1733006" y="726962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81D9094-096C-4AD0-B450-0547AD37235D}"/>
                </a:ext>
              </a:extLst>
            </p:cNvPr>
            <p:cNvSpPr/>
            <p:nvPr/>
          </p:nvSpPr>
          <p:spPr>
            <a:xfrm>
              <a:off x="9846644" y="3659246"/>
              <a:ext cx="1802674" cy="787632"/>
            </a:xfrm>
            <a:custGeom>
              <a:avLst/>
              <a:gdLst>
                <a:gd name="connsiteX0" fmla="*/ 0 w 1802674"/>
                <a:gd name="connsiteY0" fmla="*/ 299952 h 787632"/>
                <a:gd name="connsiteX1" fmla="*/ 130629 w 1802674"/>
                <a:gd name="connsiteY1" fmla="*/ 465415 h 787632"/>
                <a:gd name="connsiteX2" fmla="*/ 365760 w 1802674"/>
                <a:gd name="connsiteY2" fmla="*/ 404455 h 787632"/>
                <a:gd name="connsiteX3" fmla="*/ 505097 w 1802674"/>
                <a:gd name="connsiteY3" fmla="*/ 178032 h 787632"/>
                <a:gd name="connsiteX4" fmla="*/ 661851 w 1802674"/>
                <a:gd name="connsiteY4" fmla="*/ 47403 h 787632"/>
                <a:gd name="connsiteX5" fmla="*/ 844731 w 1802674"/>
                <a:gd name="connsiteY5" fmla="*/ 3860 h 787632"/>
                <a:gd name="connsiteX6" fmla="*/ 1149531 w 1802674"/>
                <a:gd name="connsiteY6" fmla="*/ 134489 h 787632"/>
                <a:gd name="connsiteX7" fmla="*/ 1280160 w 1802674"/>
                <a:gd name="connsiteY7" fmla="*/ 282535 h 787632"/>
                <a:gd name="connsiteX8" fmla="*/ 1454331 w 1802674"/>
                <a:gd name="connsiteY8" fmla="*/ 517666 h 787632"/>
                <a:gd name="connsiteX9" fmla="*/ 1637211 w 1802674"/>
                <a:gd name="connsiteY9" fmla="*/ 691837 h 787632"/>
                <a:gd name="connsiteX10" fmla="*/ 1802674 w 1802674"/>
                <a:gd name="connsiteY10" fmla="*/ 787632 h 787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02674" h="787632">
                  <a:moveTo>
                    <a:pt x="0" y="299952"/>
                  </a:moveTo>
                  <a:cubicBezTo>
                    <a:pt x="34834" y="373975"/>
                    <a:pt x="69669" y="447998"/>
                    <a:pt x="130629" y="465415"/>
                  </a:cubicBezTo>
                  <a:cubicBezTo>
                    <a:pt x="191589" y="482832"/>
                    <a:pt x="303349" y="452352"/>
                    <a:pt x="365760" y="404455"/>
                  </a:cubicBezTo>
                  <a:cubicBezTo>
                    <a:pt x="428171" y="356558"/>
                    <a:pt x="455749" y="237541"/>
                    <a:pt x="505097" y="178032"/>
                  </a:cubicBezTo>
                  <a:cubicBezTo>
                    <a:pt x="554445" y="118523"/>
                    <a:pt x="605245" y="76432"/>
                    <a:pt x="661851" y="47403"/>
                  </a:cubicBezTo>
                  <a:cubicBezTo>
                    <a:pt x="718457" y="18374"/>
                    <a:pt x="763451" y="-10654"/>
                    <a:pt x="844731" y="3860"/>
                  </a:cubicBezTo>
                  <a:cubicBezTo>
                    <a:pt x="926011" y="18374"/>
                    <a:pt x="1076960" y="88043"/>
                    <a:pt x="1149531" y="134489"/>
                  </a:cubicBezTo>
                  <a:cubicBezTo>
                    <a:pt x="1222102" y="180935"/>
                    <a:pt x="1229360" y="218672"/>
                    <a:pt x="1280160" y="282535"/>
                  </a:cubicBezTo>
                  <a:cubicBezTo>
                    <a:pt x="1330960" y="346398"/>
                    <a:pt x="1394823" y="449449"/>
                    <a:pt x="1454331" y="517666"/>
                  </a:cubicBezTo>
                  <a:cubicBezTo>
                    <a:pt x="1513839" y="585883"/>
                    <a:pt x="1579154" y="646843"/>
                    <a:pt x="1637211" y="691837"/>
                  </a:cubicBezTo>
                  <a:cubicBezTo>
                    <a:pt x="1695268" y="736831"/>
                    <a:pt x="1748971" y="762231"/>
                    <a:pt x="1802674" y="787632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5C4E9D5-D277-4300-8DCA-3375BC71102F}"/>
                </a:ext>
              </a:extLst>
            </p:cNvPr>
            <p:cNvSpPr/>
            <p:nvPr/>
          </p:nvSpPr>
          <p:spPr>
            <a:xfrm>
              <a:off x="9646347" y="3969497"/>
              <a:ext cx="1708555" cy="538341"/>
            </a:xfrm>
            <a:custGeom>
              <a:avLst/>
              <a:gdLst>
                <a:gd name="connsiteX0" fmla="*/ 0 w 1708555"/>
                <a:gd name="connsiteY0" fmla="*/ 207415 h 538341"/>
                <a:gd name="connsiteX1" fmla="*/ 243840 w 1708555"/>
                <a:gd name="connsiteY1" fmla="*/ 346752 h 538341"/>
                <a:gd name="connsiteX2" fmla="*/ 574766 w 1708555"/>
                <a:gd name="connsiteY2" fmla="*/ 381586 h 538341"/>
                <a:gd name="connsiteX3" fmla="*/ 748937 w 1708555"/>
                <a:gd name="connsiteY3" fmla="*/ 277084 h 538341"/>
                <a:gd name="connsiteX4" fmla="*/ 870857 w 1708555"/>
                <a:gd name="connsiteY4" fmla="*/ 129038 h 538341"/>
                <a:gd name="connsiteX5" fmla="*/ 975360 w 1708555"/>
                <a:gd name="connsiteY5" fmla="*/ 15826 h 538341"/>
                <a:gd name="connsiteX6" fmla="*/ 1123406 w 1708555"/>
                <a:gd name="connsiteY6" fmla="*/ 15826 h 538341"/>
                <a:gd name="connsiteX7" fmla="*/ 1323703 w 1708555"/>
                <a:gd name="connsiteY7" fmla="*/ 155164 h 538341"/>
                <a:gd name="connsiteX8" fmla="*/ 1515291 w 1708555"/>
                <a:gd name="connsiteY8" fmla="*/ 355461 h 538341"/>
                <a:gd name="connsiteX9" fmla="*/ 1680754 w 1708555"/>
                <a:gd name="connsiteY9" fmla="*/ 503506 h 538341"/>
                <a:gd name="connsiteX10" fmla="*/ 1706880 w 1708555"/>
                <a:gd name="connsiteY10" fmla="*/ 538341 h 538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08555" h="538341">
                  <a:moveTo>
                    <a:pt x="0" y="207415"/>
                  </a:moveTo>
                  <a:cubicBezTo>
                    <a:pt x="74023" y="262569"/>
                    <a:pt x="148046" y="317724"/>
                    <a:pt x="243840" y="346752"/>
                  </a:cubicBezTo>
                  <a:cubicBezTo>
                    <a:pt x="339634" y="375780"/>
                    <a:pt x="490583" y="393197"/>
                    <a:pt x="574766" y="381586"/>
                  </a:cubicBezTo>
                  <a:cubicBezTo>
                    <a:pt x="658949" y="369975"/>
                    <a:pt x="699589" y="319175"/>
                    <a:pt x="748937" y="277084"/>
                  </a:cubicBezTo>
                  <a:cubicBezTo>
                    <a:pt x="798285" y="234993"/>
                    <a:pt x="833120" y="172581"/>
                    <a:pt x="870857" y="129038"/>
                  </a:cubicBezTo>
                  <a:cubicBezTo>
                    <a:pt x="908594" y="85495"/>
                    <a:pt x="933269" y="34695"/>
                    <a:pt x="975360" y="15826"/>
                  </a:cubicBezTo>
                  <a:cubicBezTo>
                    <a:pt x="1017451" y="-3043"/>
                    <a:pt x="1065349" y="-7397"/>
                    <a:pt x="1123406" y="15826"/>
                  </a:cubicBezTo>
                  <a:cubicBezTo>
                    <a:pt x="1181463" y="39049"/>
                    <a:pt x="1258389" y="98558"/>
                    <a:pt x="1323703" y="155164"/>
                  </a:cubicBezTo>
                  <a:cubicBezTo>
                    <a:pt x="1389017" y="211770"/>
                    <a:pt x="1455783" y="297404"/>
                    <a:pt x="1515291" y="355461"/>
                  </a:cubicBezTo>
                  <a:cubicBezTo>
                    <a:pt x="1574799" y="413518"/>
                    <a:pt x="1680754" y="503506"/>
                    <a:pt x="1680754" y="503506"/>
                  </a:cubicBezTo>
                  <a:cubicBezTo>
                    <a:pt x="1712685" y="533986"/>
                    <a:pt x="1709782" y="536163"/>
                    <a:pt x="1706880" y="538341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070941F-32AF-4355-BEC1-CFEB19B7E42C}"/>
                </a:ext>
              </a:extLst>
            </p:cNvPr>
            <p:cNvSpPr/>
            <p:nvPr/>
          </p:nvSpPr>
          <p:spPr>
            <a:xfrm>
              <a:off x="10578164" y="4347672"/>
              <a:ext cx="496389" cy="168874"/>
            </a:xfrm>
            <a:custGeom>
              <a:avLst/>
              <a:gdLst>
                <a:gd name="connsiteX0" fmla="*/ 0 w 496389"/>
                <a:gd name="connsiteY0" fmla="*/ 168874 h 168874"/>
                <a:gd name="connsiteX1" fmla="*/ 191589 w 496389"/>
                <a:gd name="connsiteY1" fmla="*/ 3411 h 168874"/>
                <a:gd name="connsiteX2" fmla="*/ 418011 w 496389"/>
                <a:gd name="connsiteY2" fmla="*/ 64371 h 168874"/>
                <a:gd name="connsiteX3" fmla="*/ 496389 w 496389"/>
                <a:gd name="connsiteY3" fmla="*/ 151457 h 168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389" h="168874">
                  <a:moveTo>
                    <a:pt x="0" y="168874"/>
                  </a:moveTo>
                  <a:cubicBezTo>
                    <a:pt x="60960" y="94851"/>
                    <a:pt x="121921" y="20828"/>
                    <a:pt x="191589" y="3411"/>
                  </a:cubicBezTo>
                  <a:cubicBezTo>
                    <a:pt x="261257" y="-14006"/>
                    <a:pt x="367211" y="39697"/>
                    <a:pt x="418011" y="64371"/>
                  </a:cubicBezTo>
                  <a:cubicBezTo>
                    <a:pt x="468811" y="89045"/>
                    <a:pt x="482600" y="120251"/>
                    <a:pt x="496389" y="151457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A1F3057-0814-4C46-9785-8E0E77B410B1}"/>
                </a:ext>
              </a:extLst>
            </p:cNvPr>
            <p:cNvSpPr/>
            <p:nvPr/>
          </p:nvSpPr>
          <p:spPr>
            <a:xfrm>
              <a:off x="10204784" y="3483968"/>
              <a:ext cx="209550" cy="121444"/>
            </a:xfrm>
            <a:custGeom>
              <a:avLst/>
              <a:gdLst>
                <a:gd name="connsiteX0" fmla="*/ 0 w 209550"/>
                <a:gd name="connsiteY0" fmla="*/ 121444 h 121444"/>
                <a:gd name="connsiteX1" fmla="*/ 42863 w 209550"/>
                <a:gd name="connsiteY1" fmla="*/ 88107 h 121444"/>
                <a:gd name="connsiteX2" fmla="*/ 95250 w 209550"/>
                <a:gd name="connsiteY2" fmla="*/ 40482 h 121444"/>
                <a:gd name="connsiteX3" fmla="*/ 138113 w 209550"/>
                <a:gd name="connsiteY3" fmla="*/ 9525 h 121444"/>
                <a:gd name="connsiteX4" fmla="*/ 209550 w 209550"/>
                <a:gd name="connsiteY4" fmla="*/ 0 h 12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550" h="121444">
                  <a:moveTo>
                    <a:pt x="0" y="121444"/>
                  </a:moveTo>
                  <a:cubicBezTo>
                    <a:pt x="13494" y="111522"/>
                    <a:pt x="26988" y="101601"/>
                    <a:pt x="42863" y="88107"/>
                  </a:cubicBezTo>
                  <a:cubicBezTo>
                    <a:pt x="58738" y="74613"/>
                    <a:pt x="79375" y="53579"/>
                    <a:pt x="95250" y="40482"/>
                  </a:cubicBezTo>
                  <a:cubicBezTo>
                    <a:pt x="111125" y="27385"/>
                    <a:pt x="119063" y="16272"/>
                    <a:pt x="138113" y="9525"/>
                  </a:cubicBezTo>
                  <a:cubicBezTo>
                    <a:pt x="157163" y="2778"/>
                    <a:pt x="183356" y="1389"/>
                    <a:pt x="209550" y="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234AED7-93F2-4451-8930-86AB6F06F319}"/>
                </a:ext>
              </a:extLst>
            </p:cNvPr>
            <p:cNvSpPr/>
            <p:nvPr/>
          </p:nvSpPr>
          <p:spPr>
            <a:xfrm>
              <a:off x="11273965" y="3683993"/>
              <a:ext cx="359569" cy="464344"/>
            </a:xfrm>
            <a:custGeom>
              <a:avLst/>
              <a:gdLst>
                <a:gd name="connsiteX0" fmla="*/ 0 w 359569"/>
                <a:gd name="connsiteY0" fmla="*/ 0 h 464344"/>
                <a:gd name="connsiteX1" fmla="*/ 57150 w 359569"/>
                <a:gd name="connsiteY1" fmla="*/ 83344 h 464344"/>
                <a:gd name="connsiteX2" fmla="*/ 123825 w 359569"/>
                <a:gd name="connsiteY2" fmla="*/ 200025 h 464344"/>
                <a:gd name="connsiteX3" fmla="*/ 183357 w 359569"/>
                <a:gd name="connsiteY3" fmla="*/ 290513 h 464344"/>
                <a:gd name="connsiteX4" fmla="*/ 359569 w 359569"/>
                <a:gd name="connsiteY4" fmla="*/ 464344 h 4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9569" h="464344">
                  <a:moveTo>
                    <a:pt x="0" y="0"/>
                  </a:moveTo>
                  <a:cubicBezTo>
                    <a:pt x="18256" y="25003"/>
                    <a:pt x="36513" y="50007"/>
                    <a:pt x="57150" y="83344"/>
                  </a:cubicBezTo>
                  <a:cubicBezTo>
                    <a:pt x="77788" y="116682"/>
                    <a:pt x="102790" y="165497"/>
                    <a:pt x="123825" y="200025"/>
                  </a:cubicBezTo>
                  <a:cubicBezTo>
                    <a:pt x="144860" y="234553"/>
                    <a:pt x="144066" y="246460"/>
                    <a:pt x="183357" y="290513"/>
                  </a:cubicBezTo>
                  <a:cubicBezTo>
                    <a:pt x="222648" y="334566"/>
                    <a:pt x="291108" y="399455"/>
                    <a:pt x="359569" y="464344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04B531B-D8C9-4B18-B13E-7B56A7AA6599}"/>
                </a:ext>
              </a:extLst>
            </p:cNvPr>
            <p:cNvSpPr/>
            <p:nvPr/>
          </p:nvSpPr>
          <p:spPr>
            <a:xfrm>
              <a:off x="9402303" y="4381700"/>
              <a:ext cx="171450" cy="111918"/>
            </a:xfrm>
            <a:custGeom>
              <a:avLst/>
              <a:gdLst>
                <a:gd name="connsiteX0" fmla="*/ 0 w 171450"/>
                <a:gd name="connsiteY0" fmla="*/ 0 h 111918"/>
                <a:gd name="connsiteX1" fmla="*/ 97631 w 171450"/>
                <a:gd name="connsiteY1" fmla="*/ 85725 h 111918"/>
                <a:gd name="connsiteX2" fmla="*/ 171450 w 171450"/>
                <a:gd name="connsiteY2" fmla="*/ 111918 h 11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11918">
                  <a:moveTo>
                    <a:pt x="0" y="0"/>
                  </a:moveTo>
                  <a:cubicBezTo>
                    <a:pt x="34528" y="33536"/>
                    <a:pt x="69056" y="67072"/>
                    <a:pt x="97631" y="85725"/>
                  </a:cubicBezTo>
                  <a:cubicBezTo>
                    <a:pt x="126206" y="104378"/>
                    <a:pt x="148828" y="108148"/>
                    <a:pt x="171450" y="111918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3B5F4D27-AB88-438B-ABFA-2A8E7E8691C5}"/>
                </a:ext>
              </a:extLst>
            </p:cNvPr>
            <p:cNvSpPr/>
            <p:nvPr/>
          </p:nvSpPr>
          <p:spPr>
            <a:xfrm>
              <a:off x="6016165" y="4032247"/>
              <a:ext cx="773907" cy="382790"/>
            </a:xfrm>
            <a:custGeom>
              <a:avLst/>
              <a:gdLst>
                <a:gd name="connsiteX0" fmla="*/ 0 w 773907"/>
                <a:gd name="connsiteY0" fmla="*/ 32746 h 382790"/>
                <a:gd name="connsiteX1" fmla="*/ 157163 w 773907"/>
                <a:gd name="connsiteY1" fmla="*/ 4171 h 382790"/>
                <a:gd name="connsiteX2" fmla="*/ 266700 w 773907"/>
                <a:gd name="connsiteY2" fmla="*/ 6553 h 382790"/>
                <a:gd name="connsiteX3" fmla="*/ 435769 w 773907"/>
                <a:gd name="connsiteY3" fmla="*/ 63703 h 382790"/>
                <a:gd name="connsiteX4" fmla="*/ 600075 w 773907"/>
                <a:gd name="connsiteY4" fmla="*/ 166096 h 382790"/>
                <a:gd name="connsiteX5" fmla="*/ 716757 w 773907"/>
                <a:gd name="connsiteY5" fmla="*/ 280396 h 382790"/>
                <a:gd name="connsiteX6" fmla="*/ 773907 w 773907"/>
                <a:gd name="connsiteY6" fmla="*/ 382790 h 38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3907" h="382790">
                  <a:moveTo>
                    <a:pt x="0" y="32746"/>
                  </a:moveTo>
                  <a:cubicBezTo>
                    <a:pt x="56356" y="20641"/>
                    <a:pt x="112713" y="8536"/>
                    <a:pt x="157163" y="4171"/>
                  </a:cubicBezTo>
                  <a:cubicBezTo>
                    <a:pt x="201613" y="-195"/>
                    <a:pt x="220266" y="-3369"/>
                    <a:pt x="266700" y="6553"/>
                  </a:cubicBezTo>
                  <a:cubicBezTo>
                    <a:pt x="313134" y="16475"/>
                    <a:pt x="380206" y="37112"/>
                    <a:pt x="435769" y="63703"/>
                  </a:cubicBezTo>
                  <a:cubicBezTo>
                    <a:pt x="491332" y="90294"/>
                    <a:pt x="553244" y="129981"/>
                    <a:pt x="600075" y="166096"/>
                  </a:cubicBezTo>
                  <a:cubicBezTo>
                    <a:pt x="646906" y="202211"/>
                    <a:pt x="687785" y="244280"/>
                    <a:pt x="716757" y="280396"/>
                  </a:cubicBezTo>
                  <a:cubicBezTo>
                    <a:pt x="745729" y="316512"/>
                    <a:pt x="759818" y="349651"/>
                    <a:pt x="773907" y="38279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F322E5-6918-435B-AA1A-157B97982A0F}"/>
                </a:ext>
              </a:extLst>
            </p:cNvPr>
            <p:cNvSpPr/>
            <p:nvPr/>
          </p:nvSpPr>
          <p:spPr>
            <a:xfrm>
              <a:off x="7166309" y="3981650"/>
              <a:ext cx="1088231" cy="514350"/>
            </a:xfrm>
            <a:custGeom>
              <a:avLst/>
              <a:gdLst>
                <a:gd name="connsiteX0" fmla="*/ 0 w 1088231"/>
                <a:gd name="connsiteY0" fmla="*/ 0 h 514350"/>
                <a:gd name="connsiteX1" fmla="*/ 73819 w 1088231"/>
                <a:gd name="connsiteY1" fmla="*/ 102393 h 514350"/>
                <a:gd name="connsiteX2" fmla="*/ 250031 w 1088231"/>
                <a:gd name="connsiteY2" fmla="*/ 219075 h 514350"/>
                <a:gd name="connsiteX3" fmla="*/ 478631 w 1088231"/>
                <a:gd name="connsiteY3" fmla="*/ 285750 h 514350"/>
                <a:gd name="connsiteX4" fmla="*/ 669131 w 1088231"/>
                <a:gd name="connsiteY4" fmla="*/ 366712 h 514350"/>
                <a:gd name="connsiteX5" fmla="*/ 871538 w 1088231"/>
                <a:gd name="connsiteY5" fmla="*/ 433387 h 514350"/>
                <a:gd name="connsiteX6" fmla="*/ 1088231 w 1088231"/>
                <a:gd name="connsiteY6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8231" h="514350">
                  <a:moveTo>
                    <a:pt x="0" y="0"/>
                  </a:moveTo>
                  <a:cubicBezTo>
                    <a:pt x="16073" y="32940"/>
                    <a:pt x="32147" y="65880"/>
                    <a:pt x="73819" y="102393"/>
                  </a:cubicBezTo>
                  <a:cubicBezTo>
                    <a:pt x="115491" y="138906"/>
                    <a:pt x="182562" y="188516"/>
                    <a:pt x="250031" y="219075"/>
                  </a:cubicBezTo>
                  <a:cubicBezTo>
                    <a:pt x="317500" y="249634"/>
                    <a:pt x="408781" y="261144"/>
                    <a:pt x="478631" y="285750"/>
                  </a:cubicBezTo>
                  <a:cubicBezTo>
                    <a:pt x="548481" y="310356"/>
                    <a:pt x="603646" y="342106"/>
                    <a:pt x="669131" y="366712"/>
                  </a:cubicBezTo>
                  <a:cubicBezTo>
                    <a:pt x="734616" y="391318"/>
                    <a:pt x="801688" y="408781"/>
                    <a:pt x="871538" y="433387"/>
                  </a:cubicBezTo>
                  <a:cubicBezTo>
                    <a:pt x="941388" y="457993"/>
                    <a:pt x="1014809" y="486171"/>
                    <a:pt x="1088231" y="51435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32E3CE9-F234-4034-AD67-5A723051E664}"/>
                </a:ext>
              </a:extLst>
            </p:cNvPr>
            <p:cNvSpPr/>
            <p:nvPr/>
          </p:nvSpPr>
          <p:spPr>
            <a:xfrm>
              <a:off x="6940090" y="4243587"/>
              <a:ext cx="500063" cy="247650"/>
            </a:xfrm>
            <a:custGeom>
              <a:avLst/>
              <a:gdLst>
                <a:gd name="connsiteX0" fmla="*/ 0 w 500063"/>
                <a:gd name="connsiteY0" fmla="*/ 0 h 247650"/>
                <a:gd name="connsiteX1" fmla="*/ 138113 w 500063"/>
                <a:gd name="connsiteY1" fmla="*/ 126206 h 247650"/>
                <a:gd name="connsiteX2" fmla="*/ 316707 w 500063"/>
                <a:gd name="connsiteY2" fmla="*/ 197644 h 247650"/>
                <a:gd name="connsiteX3" fmla="*/ 500063 w 500063"/>
                <a:gd name="connsiteY3" fmla="*/ 24765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0063" h="247650">
                  <a:moveTo>
                    <a:pt x="0" y="0"/>
                  </a:moveTo>
                  <a:cubicBezTo>
                    <a:pt x="42664" y="46632"/>
                    <a:pt x="85329" y="93265"/>
                    <a:pt x="138113" y="126206"/>
                  </a:cubicBezTo>
                  <a:cubicBezTo>
                    <a:pt x="190897" y="159147"/>
                    <a:pt x="256382" y="177403"/>
                    <a:pt x="316707" y="197644"/>
                  </a:cubicBezTo>
                  <a:cubicBezTo>
                    <a:pt x="377032" y="217885"/>
                    <a:pt x="438547" y="232767"/>
                    <a:pt x="500063" y="24765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E40EF54-456A-407F-8660-E77F91C14452}"/>
                </a:ext>
              </a:extLst>
            </p:cNvPr>
            <p:cNvSpPr/>
            <p:nvPr/>
          </p:nvSpPr>
          <p:spPr>
            <a:xfrm>
              <a:off x="6411453" y="3825293"/>
              <a:ext cx="571500" cy="342094"/>
            </a:xfrm>
            <a:custGeom>
              <a:avLst/>
              <a:gdLst>
                <a:gd name="connsiteX0" fmla="*/ 0 w 571500"/>
                <a:gd name="connsiteY0" fmla="*/ 3957 h 342094"/>
                <a:gd name="connsiteX1" fmla="*/ 180975 w 571500"/>
                <a:gd name="connsiteY1" fmla="*/ 6338 h 342094"/>
                <a:gd name="connsiteX2" fmla="*/ 326231 w 571500"/>
                <a:gd name="connsiteY2" fmla="*/ 63488 h 342094"/>
                <a:gd name="connsiteX3" fmla="*/ 423862 w 571500"/>
                <a:gd name="connsiteY3" fmla="*/ 163500 h 342094"/>
                <a:gd name="connsiteX4" fmla="*/ 507206 w 571500"/>
                <a:gd name="connsiteY4" fmla="*/ 246844 h 342094"/>
                <a:gd name="connsiteX5" fmla="*/ 571500 w 571500"/>
                <a:gd name="connsiteY5" fmla="*/ 342094 h 342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0" h="342094">
                  <a:moveTo>
                    <a:pt x="0" y="3957"/>
                  </a:moveTo>
                  <a:cubicBezTo>
                    <a:pt x="63301" y="186"/>
                    <a:pt x="126603" y="-3584"/>
                    <a:pt x="180975" y="6338"/>
                  </a:cubicBezTo>
                  <a:cubicBezTo>
                    <a:pt x="235347" y="16260"/>
                    <a:pt x="285750" y="37294"/>
                    <a:pt x="326231" y="63488"/>
                  </a:cubicBezTo>
                  <a:cubicBezTo>
                    <a:pt x="366712" y="89682"/>
                    <a:pt x="393700" y="132941"/>
                    <a:pt x="423862" y="163500"/>
                  </a:cubicBezTo>
                  <a:cubicBezTo>
                    <a:pt x="454025" y="194059"/>
                    <a:pt x="482600" y="217078"/>
                    <a:pt x="507206" y="246844"/>
                  </a:cubicBezTo>
                  <a:cubicBezTo>
                    <a:pt x="531812" y="276610"/>
                    <a:pt x="551656" y="309352"/>
                    <a:pt x="571500" y="342094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90FA240-1E4D-4BFD-B523-19B3253B7460}"/>
                </a:ext>
              </a:extLst>
            </p:cNvPr>
            <p:cNvSpPr/>
            <p:nvPr/>
          </p:nvSpPr>
          <p:spPr>
            <a:xfrm>
              <a:off x="6582903" y="3564880"/>
              <a:ext cx="330994" cy="173882"/>
            </a:xfrm>
            <a:custGeom>
              <a:avLst/>
              <a:gdLst>
                <a:gd name="connsiteX0" fmla="*/ 0 w 330994"/>
                <a:gd name="connsiteY0" fmla="*/ 9576 h 173882"/>
                <a:gd name="connsiteX1" fmla="*/ 166687 w 330994"/>
                <a:gd name="connsiteY1" fmla="*/ 4813 h 173882"/>
                <a:gd name="connsiteX2" fmla="*/ 271462 w 330994"/>
                <a:gd name="connsiteY2" fmla="*/ 69107 h 173882"/>
                <a:gd name="connsiteX3" fmla="*/ 319087 w 330994"/>
                <a:gd name="connsiteY3" fmla="*/ 145307 h 173882"/>
                <a:gd name="connsiteX4" fmla="*/ 330994 w 330994"/>
                <a:gd name="connsiteY4" fmla="*/ 173882 h 17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994" h="173882">
                  <a:moveTo>
                    <a:pt x="0" y="9576"/>
                  </a:moveTo>
                  <a:cubicBezTo>
                    <a:pt x="60721" y="2233"/>
                    <a:pt x="121443" y="-5109"/>
                    <a:pt x="166687" y="4813"/>
                  </a:cubicBezTo>
                  <a:cubicBezTo>
                    <a:pt x="211931" y="14735"/>
                    <a:pt x="246062" y="45691"/>
                    <a:pt x="271462" y="69107"/>
                  </a:cubicBezTo>
                  <a:cubicBezTo>
                    <a:pt x="296862" y="92523"/>
                    <a:pt x="309165" y="127845"/>
                    <a:pt x="319087" y="145307"/>
                  </a:cubicBezTo>
                  <a:cubicBezTo>
                    <a:pt x="329009" y="162770"/>
                    <a:pt x="330001" y="168326"/>
                    <a:pt x="330994" y="173882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95D07C8-30DD-46BD-980D-55411E905BB0}"/>
                </a:ext>
              </a:extLst>
            </p:cNvPr>
            <p:cNvSpPr/>
            <p:nvPr/>
          </p:nvSpPr>
          <p:spPr>
            <a:xfrm>
              <a:off x="6940090" y="3750668"/>
              <a:ext cx="219166" cy="309622"/>
            </a:xfrm>
            <a:custGeom>
              <a:avLst/>
              <a:gdLst>
                <a:gd name="connsiteX0" fmla="*/ 0 w 219166"/>
                <a:gd name="connsiteY0" fmla="*/ 0 h 309622"/>
                <a:gd name="connsiteX1" fmla="*/ 90488 w 219166"/>
                <a:gd name="connsiteY1" fmla="*/ 80963 h 309622"/>
                <a:gd name="connsiteX2" fmla="*/ 147638 w 219166"/>
                <a:gd name="connsiteY2" fmla="*/ 176213 h 309622"/>
                <a:gd name="connsiteX3" fmla="*/ 183357 w 219166"/>
                <a:gd name="connsiteY3" fmla="*/ 290513 h 309622"/>
                <a:gd name="connsiteX4" fmla="*/ 195263 w 219166"/>
                <a:gd name="connsiteY4" fmla="*/ 290513 h 309622"/>
                <a:gd name="connsiteX5" fmla="*/ 219075 w 219166"/>
                <a:gd name="connsiteY5" fmla="*/ 309563 h 309622"/>
                <a:gd name="connsiteX6" fmla="*/ 185738 w 219166"/>
                <a:gd name="connsiteY6" fmla="*/ 283369 h 30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166" h="309622">
                  <a:moveTo>
                    <a:pt x="0" y="0"/>
                  </a:moveTo>
                  <a:cubicBezTo>
                    <a:pt x="32941" y="25797"/>
                    <a:pt x="65882" y="51594"/>
                    <a:pt x="90488" y="80963"/>
                  </a:cubicBezTo>
                  <a:cubicBezTo>
                    <a:pt x="115094" y="110332"/>
                    <a:pt x="132160" y="141288"/>
                    <a:pt x="147638" y="176213"/>
                  </a:cubicBezTo>
                  <a:cubicBezTo>
                    <a:pt x="163116" y="211138"/>
                    <a:pt x="183357" y="290513"/>
                    <a:pt x="183357" y="290513"/>
                  </a:cubicBezTo>
                  <a:cubicBezTo>
                    <a:pt x="191294" y="309563"/>
                    <a:pt x="189310" y="287338"/>
                    <a:pt x="195263" y="290513"/>
                  </a:cubicBezTo>
                  <a:cubicBezTo>
                    <a:pt x="201216" y="293688"/>
                    <a:pt x="220662" y="310754"/>
                    <a:pt x="219075" y="309563"/>
                  </a:cubicBezTo>
                  <a:cubicBezTo>
                    <a:pt x="217488" y="308372"/>
                    <a:pt x="201613" y="295870"/>
                    <a:pt x="185738" y="283369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30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AA4D47C-230F-4371-A934-CBF1DDC4D01C}"/>
                </a:ext>
              </a:extLst>
            </p:cNvPr>
            <p:cNvSpPr/>
            <p:nvPr/>
          </p:nvSpPr>
          <p:spPr>
            <a:xfrm>
              <a:off x="7240128" y="3617318"/>
              <a:ext cx="76200" cy="171450"/>
            </a:xfrm>
            <a:custGeom>
              <a:avLst/>
              <a:gdLst>
                <a:gd name="connsiteX0" fmla="*/ 0 w 76200"/>
                <a:gd name="connsiteY0" fmla="*/ 0 h 171450"/>
                <a:gd name="connsiteX1" fmla="*/ 50006 w 76200"/>
                <a:gd name="connsiteY1" fmla="*/ 64294 h 171450"/>
                <a:gd name="connsiteX2" fmla="*/ 64294 w 76200"/>
                <a:gd name="connsiteY2" fmla="*/ 119063 h 171450"/>
                <a:gd name="connsiteX3" fmla="*/ 76200 w 7620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71450">
                  <a:moveTo>
                    <a:pt x="0" y="0"/>
                  </a:moveTo>
                  <a:cubicBezTo>
                    <a:pt x="19645" y="22225"/>
                    <a:pt x="39290" y="44450"/>
                    <a:pt x="50006" y="64294"/>
                  </a:cubicBezTo>
                  <a:cubicBezTo>
                    <a:pt x="60722" y="84138"/>
                    <a:pt x="59928" y="101204"/>
                    <a:pt x="64294" y="119063"/>
                  </a:cubicBezTo>
                  <a:cubicBezTo>
                    <a:pt x="68660" y="136922"/>
                    <a:pt x="72430" y="154186"/>
                    <a:pt x="76200" y="171450"/>
                  </a:cubicBez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3133B0F8-259B-46A2-B931-7639E2EB245C}"/>
                </a:ext>
              </a:extLst>
            </p:cNvPr>
            <p:cNvSpPr/>
            <p:nvPr/>
          </p:nvSpPr>
          <p:spPr>
            <a:xfrm>
              <a:off x="7425865" y="3405387"/>
              <a:ext cx="61913" cy="97631"/>
            </a:xfrm>
            <a:custGeom>
              <a:avLst/>
              <a:gdLst>
                <a:gd name="connsiteX0" fmla="*/ 0 w 61913"/>
                <a:gd name="connsiteY0" fmla="*/ 0 h 97631"/>
                <a:gd name="connsiteX1" fmla="*/ 61913 w 61913"/>
                <a:gd name="connsiteY1" fmla="*/ 97631 h 9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913" h="97631">
                  <a:moveTo>
                    <a:pt x="0" y="0"/>
                  </a:moveTo>
                  <a:lnTo>
                    <a:pt x="61913" y="97631"/>
                  </a:lnTo>
                </a:path>
              </a:pathLst>
            </a:custGeom>
            <a:noFill/>
            <a:ln w="31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7667C25-8A1F-4B8A-AFF5-97817C93CB63}"/>
                </a:ext>
              </a:extLst>
            </p:cNvPr>
            <p:cNvSpPr txBox="1"/>
            <p:nvPr/>
          </p:nvSpPr>
          <p:spPr>
            <a:xfrm>
              <a:off x="7177687" y="3828490"/>
              <a:ext cx="24491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Undifferentiated Vanrhynsdorp Group</a:t>
              </a: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625B12-C0BF-4693-BCB0-59779E3E79BB}"/>
                </a:ext>
              </a:extLst>
            </p:cNvPr>
            <p:cNvSpPr/>
            <p:nvPr/>
          </p:nvSpPr>
          <p:spPr>
            <a:xfrm>
              <a:off x="689309" y="4145956"/>
              <a:ext cx="602456" cy="128587"/>
            </a:xfrm>
            <a:custGeom>
              <a:avLst/>
              <a:gdLst>
                <a:gd name="connsiteX0" fmla="*/ 602456 w 602456"/>
                <a:gd name="connsiteY0" fmla="*/ 0 h 128587"/>
                <a:gd name="connsiteX1" fmla="*/ 473869 w 602456"/>
                <a:gd name="connsiteY1" fmla="*/ 33337 h 128587"/>
                <a:gd name="connsiteX2" fmla="*/ 295275 w 602456"/>
                <a:gd name="connsiteY2" fmla="*/ 76200 h 128587"/>
                <a:gd name="connsiteX3" fmla="*/ 150019 w 602456"/>
                <a:gd name="connsiteY3" fmla="*/ 95250 h 128587"/>
                <a:gd name="connsiteX4" fmla="*/ 52388 w 602456"/>
                <a:gd name="connsiteY4" fmla="*/ 109537 h 128587"/>
                <a:gd name="connsiteX5" fmla="*/ 0 w 602456"/>
                <a:gd name="connsiteY5" fmla="*/ 128587 h 12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2456" h="128587">
                  <a:moveTo>
                    <a:pt x="602456" y="0"/>
                  </a:moveTo>
                  <a:lnTo>
                    <a:pt x="473869" y="33337"/>
                  </a:lnTo>
                  <a:cubicBezTo>
                    <a:pt x="422672" y="46037"/>
                    <a:pt x="349250" y="65881"/>
                    <a:pt x="295275" y="76200"/>
                  </a:cubicBezTo>
                  <a:cubicBezTo>
                    <a:pt x="241300" y="86519"/>
                    <a:pt x="150019" y="95250"/>
                    <a:pt x="150019" y="95250"/>
                  </a:cubicBezTo>
                  <a:cubicBezTo>
                    <a:pt x="109538" y="100806"/>
                    <a:pt x="77391" y="103981"/>
                    <a:pt x="52388" y="109537"/>
                  </a:cubicBezTo>
                  <a:cubicBezTo>
                    <a:pt x="27385" y="115093"/>
                    <a:pt x="13692" y="121840"/>
                    <a:pt x="0" y="128587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ED6CC81A-564A-4281-9D3C-131162C506B5}"/>
                </a:ext>
              </a:extLst>
            </p:cNvPr>
            <p:cNvSpPr/>
            <p:nvPr/>
          </p:nvSpPr>
          <p:spPr>
            <a:xfrm>
              <a:off x="686928" y="4029275"/>
              <a:ext cx="652462" cy="152400"/>
            </a:xfrm>
            <a:custGeom>
              <a:avLst/>
              <a:gdLst>
                <a:gd name="connsiteX0" fmla="*/ 652462 w 652462"/>
                <a:gd name="connsiteY0" fmla="*/ 0 h 152400"/>
                <a:gd name="connsiteX1" fmla="*/ 438150 w 652462"/>
                <a:gd name="connsiteY1" fmla="*/ 54768 h 152400"/>
                <a:gd name="connsiteX2" fmla="*/ 316706 w 652462"/>
                <a:gd name="connsiteY2" fmla="*/ 88106 h 152400"/>
                <a:gd name="connsiteX3" fmla="*/ 152400 w 652462"/>
                <a:gd name="connsiteY3" fmla="*/ 128587 h 152400"/>
                <a:gd name="connsiteX4" fmla="*/ 71437 w 652462"/>
                <a:gd name="connsiteY4" fmla="*/ 135731 h 152400"/>
                <a:gd name="connsiteX5" fmla="*/ 0 w 652462"/>
                <a:gd name="connsiteY5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2" h="152400">
                  <a:moveTo>
                    <a:pt x="652462" y="0"/>
                  </a:moveTo>
                  <a:lnTo>
                    <a:pt x="438150" y="54768"/>
                  </a:lnTo>
                  <a:cubicBezTo>
                    <a:pt x="382191" y="69452"/>
                    <a:pt x="364331" y="75803"/>
                    <a:pt x="316706" y="88106"/>
                  </a:cubicBezTo>
                  <a:cubicBezTo>
                    <a:pt x="269081" y="100409"/>
                    <a:pt x="193278" y="120649"/>
                    <a:pt x="152400" y="128587"/>
                  </a:cubicBezTo>
                  <a:cubicBezTo>
                    <a:pt x="111522" y="136525"/>
                    <a:pt x="96837" y="131762"/>
                    <a:pt x="71437" y="135731"/>
                  </a:cubicBezTo>
                  <a:cubicBezTo>
                    <a:pt x="46037" y="139700"/>
                    <a:pt x="23018" y="146050"/>
                    <a:pt x="0" y="152400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0E2E2EB-C88E-4437-A97A-E7727AF18FDE}"/>
                </a:ext>
              </a:extLst>
            </p:cNvPr>
            <p:cNvSpPr/>
            <p:nvPr/>
          </p:nvSpPr>
          <p:spPr>
            <a:xfrm>
              <a:off x="689309" y="3950693"/>
              <a:ext cx="683419" cy="128588"/>
            </a:xfrm>
            <a:custGeom>
              <a:avLst/>
              <a:gdLst>
                <a:gd name="connsiteX0" fmla="*/ 683419 w 683419"/>
                <a:gd name="connsiteY0" fmla="*/ 0 h 128588"/>
                <a:gd name="connsiteX1" fmla="*/ 557213 w 683419"/>
                <a:gd name="connsiteY1" fmla="*/ 30957 h 128588"/>
                <a:gd name="connsiteX2" fmla="*/ 419100 w 683419"/>
                <a:gd name="connsiteY2" fmla="*/ 47625 h 128588"/>
                <a:gd name="connsiteX3" fmla="*/ 192881 w 683419"/>
                <a:gd name="connsiteY3" fmla="*/ 92869 h 128588"/>
                <a:gd name="connsiteX4" fmla="*/ 85725 w 683419"/>
                <a:gd name="connsiteY4" fmla="*/ 116682 h 128588"/>
                <a:gd name="connsiteX5" fmla="*/ 0 w 683419"/>
                <a:gd name="connsiteY5" fmla="*/ 128588 h 128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3419" h="128588">
                  <a:moveTo>
                    <a:pt x="683419" y="0"/>
                  </a:moveTo>
                  <a:cubicBezTo>
                    <a:pt x="642342" y="11510"/>
                    <a:pt x="601266" y="23020"/>
                    <a:pt x="557213" y="30957"/>
                  </a:cubicBezTo>
                  <a:cubicBezTo>
                    <a:pt x="513160" y="38895"/>
                    <a:pt x="479822" y="37306"/>
                    <a:pt x="419100" y="47625"/>
                  </a:cubicBezTo>
                  <a:cubicBezTo>
                    <a:pt x="358378" y="57944"/>
                    <a:pt x="248444" y="81359"/>
                    <a:pt x="192881" y="92869"/>
                  </a:cubicBezTo>
                  <a:cubicBezTo>
                    <a:pt x="137318" y="104379"/>
                    <a:pt x="117872" y="110729"/>
                    <a:pt x="85725" y="116682"/>
                  </a:cubicBezTo>
                  <a:cubicBezTo>
                    <a:pt x="53578" y="122635"/>
                    <a:pt x="26789" y="125611"/>
                    <a:pt x="0" y="128588"/>
                  </a:cubicBezTo>
                </a:path>
              </a:pathLst>
            </a:custGeom>
            <a:noFill/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2FC7DAB-8D7D-4B02-927D-A44B2A298CDB}"/>
                </a:ext>
              </a:extLst>
            </p:cNvPr>
            <p:cNvSpPr txBox="1"/>
            <p:nvPr/>
          </p:nvSpPr>
          <p:spPr>
            <a:xfrm>
              <a:off x="924731" y="1599727"/>
              <a:ext cx="1025869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Sketch geologic cross-section VA-VB through the Vanrhynsdorp area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See Stratigraphic column for 3118 Calvinia for explanation of Formation codes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E1BF75A8-8AA3-4B75-AF16-0FADA6637D8B}"/>
                </a:ext>
              </a:extLst>
            </p:cNvPr>
            <p:cNvSpPr txBox="1"/>
            <p:nvPr/>
          </p:nvSpPr>
          <p:spPr>
            <a:xfrm>
              <a:off x="403730" y="4641027"/>
              <a:ext cx="574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VA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7D8E0A12-181D-4B5C-9976-0AC54B8B58D1}"/>
                </a:ext>
              </a:extLst>
            </p:cNvPr>
            <p:cNvSpPr txBox="1"/>
            <p:nvPr/>
          </p:nvSpPr>
          <p:spPr>
            <a:xfrm>
              <a:off x="463158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D353CC78-45F2-409E-8034-AC3D23A8D60C}"/>
                </a:ext>
              </a:extLst>
            </p:cNvPr>
            <p:cNvSpPr txBox="1"/>
            <p:nvPr/>
          </p:nvSpPr>
          <p:spPr>
            <a:xfrm>
              <a:off x="2234915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15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E133EBF5-033A-4B61-81E1-B7F94C7DEF05}"/>
                </a:ext>
              </a:extLst>
            </p:cNvPr>
            <p:cNvSpPr txBox="1"/>
            <p:nvPr/>
          </p:nvSpPr>
          <p:spPr>
            <a:xfrm>
              <a:off x="4020620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30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D7B3FAC-3DF8-4476-A5F9-678ECECFCB0A}"/>
                </a:ext>
              </a:extLst>
            </p:cNvPr>
            <p:cNvSpPr txBox="1"/>
            <p:nvPr/>
          </p:nvSpPr>
          <p:spPr>
            <a:xfrm>
              <a:off x="5771050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45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8AA7DC42-6810-4BAA-A932-E6A36BFDF551}"/>
                </a:ext>
              </a:extLst>
            </p:cNvPr>
            <p:cNvSpPr txBox="1"/>
            <p:nvPr/>
          </p:nvSpPr>
          <p:spPr>
            <a:xfrm>
              <a:off x="7530189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60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F6AB42B8-3E0F-4F31-96F1-F06EE414C89A}"/>
                </a:ext>
              </a:extLst>
            </p:cNvPr>
            <p:cNvSpPr txBox="1"/>
            <p:nvPr/>
          </p:nvSpPr>
          <p:spPr>
            <a:xfrm>
              <a:off x="9306743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75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07F5D40E-7935-4C30-898F-08BFA64DA2F2}"/>
                </a:ext>
              </a:extLst>
            </p:cNvPr>
            <p:cNvSpPr txBox="1"/>
            <p:nvPr/>
          </p:nvSpPr>
          <p:spPr>
            <a:xfrm>
              <a:off x="11065873" y="4472997"/>
              <a:ext cx="430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400"/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90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07B41AF4-0450-447E-9030-B6111BECF86D}"/>
                </a:ext>
              </a:extLst>
            </p:cNvPr>
            <p:cNvSpPr txBox="1"/>
            <p:nvPr/>
          </p:nvSpPr>
          <p:spPr>
            <a:xfrm>
              <a:off x="11308627" y="4467458"/>
              <a:ext cx="667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Km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3F34A507-C634-43B6-B0C3-4C8C240C8444}"/>
                </a:ext>
              </a:extLst>
            </p:cNvPr>
            <p:cNvSpPr txBox="1"/>
            <p:nvPr/>
          </p:nvSpPr>
          <p:spPr>
            <a:xfrm>
              <a:off x="11287130" y="4641027"/>
              <a:ext cx="6679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VB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2F693CC4-C2F5-4A9D-BE1D-BFE669E79FFC}"/>
                </a:ext>
              </a:extLst>
            </p:cNvPr>
            <p:cNvSpPr/>
            <p:nvPr/>
          </p:nvSpPr>
          <p:spPr>
            <a:xfrm>
              <a:off x="70183" y="1529502"/>
              <a:ext cx="12109547" cy="3573190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CDC78B-288B-46EE-A476-7FEFCCB9B304}"/>
                </a:ext>
              </a:extLst>
            </p:cNvPr>
            <p:cNvSpPr txBox="1"/>
            <p:nvPr/>
          </p:nvSpPr>
          <p:spPr>
            <a:xfrm>
              <a:off x="1403684" y="2869531"/>
              <a:ext cx="11103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Gifberg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351F3F99-E410-44C7-A684-349AEDBF84C3}"/>
                </a:ext>
              </a:extLst>
            </p:cNvPr>
            <p:cNvSpPr txBox="1"/>
            <p:nvPr/>
          </p:nvSpPr>
          <p:spPr>
            <a:xfrm>
              <a:off x="8989239" y="4481294"/>
              <a:ext cx="4658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ucida Calligraphy" panose="03010101010101010101" pitchFamily="66" charset="0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79A23E0-F3A6-46BF-BB5C-598CB08B5795}"/>
                </a:ext>
              </a:extLst>
            </p:cNvPr>
            <p:cNvSpPr txBox="1"/>
            <p:nvPr/>
          </p:nvSpPr>
          <p:spPr>
            <a:xfrm>
              <a:off x="6457557" y="4512322"/>
              <a:ext cx="4658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ucida Calligraphy" panose="03010101010101010101" pitchFamily="66" charset="0"/>
                  <a:ea typeface="+mn-ea"/>
                  <a:cs typeface="+mn-cs"/>
                </a:rPr>
                <a:t>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6840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E8A2A72-E7C1-4EA8-BDC3-CF2F5A424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430" y="0"/>
            <a:ext cx="9521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08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DFEBEA-92A0-4C77-B45F-B6F4A434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57" y="0"/>
            <a:ext cx="1185788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18039"/>
      </p:ext>
    </p:extLst>
  </p:cSld>
  <p:clrMapOvr>
    <a:masterClrMapping/>
  </p:clrMapOvr>
</p:sld>
</file>

<file path=ppt/theme/theme1.xml><?xml version="1.0" encoding="utf-8"?>
<a:theme xmlns:a="http://schemas.openxmlformats.org/drawingml/2006/main" name="FRED 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D BLACK" id="{290F0EE9-AA1A-482C-965D-781924085737}" vid="{7109F22D-F8A1-42C0-A576-3B9DE6212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1160</TotalTime>
  <Words>83</Words>
  <Application>Microsoft Office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Lucida Calligraphy</vt:lpstr>
      <vt:lpstr>FRED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12</cp:revision>
  <dcterms:created xsi:type="dcterms:W3CDTF">2018-02-15T10:34:49Z</dcterms:created>
  <dcterms:modified xsi:type="dcterms:W3CDTF">2020-10-03T08:42:09Z</dcterms:modified>
</cp:coreProperties>
</file>

<file path=docProps/thumbnail.jpeg>
</file>